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86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92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907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70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24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767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319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59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209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5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48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0A6C-0E29-4280-BE9F-C6AFA8334C84}" type="datetimeFigureOut">
              <a:rPr lang="en-GB" smtClean="0"/>
              <a:t>24/03/2023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3758F-A796-46B8-BB4E-64B38AEF3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20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233" y="67408"/>
            <a:ext cx="5688839" cy="679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7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2" y="572654"/>
            <a:ext cx="7607691" cy="57216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60582" y="729673"/>
            <a:ext cx="1810327" cy="378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018146" y="4807528"/>
            <a:ext cx="3810000" cy="568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12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05" y="615805"/>
            <a:ext cx="7569589" cy="56263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4327" y="526473"/>
            <a:ext cx="2179782" cy="572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96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008" y="752337"/>
            <a:ext cx="7467984" cy="53533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2800" y="609600"/>
            <a:ext cx="2096655" cy="572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35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110" y="739637"/>
            <a:ext cx="7391780" cy="537872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6618" y="600364"/>
            <a:ext cx="3999346" cy="1330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060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67653" cy="30437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237" y="997527"/>
            <a:ext cx="4845972" cy="35977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75332"/>
            <a:ext cx="4812912" cy="35826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64655" y="0"/>
            <a:ext cx="1265382" cy="249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0221" y="997527"/>
            <a:ext cx="1265382" cy="249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3275332"/>
            <a:ext cx="1265382" cy="249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844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785813"/>
            <a:ext cx="4000500" cy="5314950"/>
          </a:xfrm>
          <a:noFill/>
        </p:spPr>
      </p:pic>
      <p:sp>
        <p:nvSpPr>
          <p:cNvPr id="5" name="Rectangle 4"/>
          <p:cNvSpPr/>
          <p:nvPr/>
        </p:nvSpPr>
        <p:spPr>
          <a:xfrm>
            <a:off x="3929063" y="4857750"/>
            <a:ext cx="3643312" cy="1785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/>
              <a:t>Hedgehogs have a particular problem in that while they can crawl into cans, their spines prevent them reversing out again</a:t>
            </a:r>
          </a:p>
        </p:txBody>
      </p:sp>
      <p:pic>
        <p:nvPicPr>
          <p:cNvPr id="7172" name="Picture 4" descr="http://www.bbc.co.uk/blogs/walesnature/hedgehog_charles_daws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1571625"/>
            <a:ext cx="39624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53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chemeClr val="bg1"/>
                </a:solidFill>
              </a:rPr>
              <a:t>What other problems can litter cause?</a:t>
            </a:r>
          </a:p>
        </p:txBody>
      </p:sp>
      <p:pic>
        <p:nvPicPr>
          <p:cNvPr id="8195" name="Content Placeholder 4" descr="rat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4588" y="1600200"/>
            <a:ext cx="6854825" cy="4525963"/>
          </a:xfrm>
        </p:spPr>
      </p:pic>
      <p:sp>
        <p:nvSpPr>
          <p:cNvPr id="6" name="Rectangle 5"/>
          <p:cNvSpPr/>
          <p:nvPr/>
        </p:nvSpPr>
        <p:spPr>
          <a:xfrm>
            <a:off x="357188" y="5429250"/>
            <a:ext cx="2071687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Food litter attracts rats</a:t>
            </a:r>
          </a:p>
        </p:txBody>
      </p:sp>
    </p:spTree>
    <p:extLst>
      <p:ext uri="{BB962C8B-B14F-4D97-AF65-F5344CB8AC3E}">
        <p14:creationId xmlns:p14="http://schemas.microsoft.com/office/powerpoint/2010/main" val="3378540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228725"/>
          </a:xfrm>
          <a:solidFill>
            <a:schemeClr val="tx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GB" b="1" dirty="0"/>
            </a:br>
            <a:r>
              <a:rPr lang="en-GB" b="1" dirty="0">
                <a:solidFill>
                  <a:schemeClr val="bg1"/>
                </a:solidFill>
              </a:rPr>
              <a:t>“Rats, rats, rats! Hundreds, thousands, millions of them.”</a:t>
            </a:r>
            <a:br>
              <a:rPr lang="en-GB" dirty="0"/>
            </a:br>
            <a:endParaRPr lang="en-GB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23850" y="1844675"/>
            <a:ext cx="8362950" cy="4281488"/>
          </a:xfrm>
        </p:spPr>
        <p:txBody>
          <a:bodyPr/>
          <a:lstStyle/>
          <a:p>
            <a:pPr eaLnBrk="1" hangingPunct="1"/>
            <a:r>
              <a:rPr lang="en-GB" altLang="en-US" b="1"/>
              <a:t>This is a line from Bram Stoker’s Dracula novel. But reality is getting closer to the fiction. </a:t>
            </a:r>
          </a:p>
          <a:p>
            <a:r>
              <a:rPr lang="en-GB" altLang="en-US" b="1"/>
              <a:t>Experts estimate that there are now 60 million rats in the UK. </a:t>
            </a:r>
          </a:p>
          <a:p>
            <a:r>
              <a:rPr lang="en-GB" altLang="en-US" b="1"/>
              <a:t>That’s one for every person. </a:t>
            </a:r>
          </a:p>
          <a:p>
            <a:pPr eaLnBrk="1" hangingPunct="1"/>
            <a:endParaRPr lang="en-GB" altLang="en-US"/>
          </a:p>
        </p:txBody>
      </p:sp>
      <p:pic>
        <p:nvPicPr>
          <p:cNvPr id="9220" name="Picture 5" descr="http://sussexeps.co.uk/wordpress/wp-content/uploads/2010/03/r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076700"/>
            <a:ext cx="3419475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062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2" y="572654"/>
            <a:ext cx="7607691" cy="57216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7382" y="572654"/>
            <a:ext cx="2290618" cy="415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65018" y="1173018"/>
            <a:ext cx="6640946" cy="3990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041822" y="2967335"/>
            <a:ext cx="5060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What can we do?</a:t>
            </a:r>
          </a:p>
        </p:txBody>
      </p:sp>
    </p:spTree>
    <p:extLst>
      <p:ext uri="{BB962C8B-B14F-4D97-AF65-F5344CB8AC3E}">
        <p14:creationId xmlns:p14="http://schemas.microsoft.com/office/powerpoint/2010/main" val="6118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2" y="572654"/>
            <a:ext cx="7607691" cy="57216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7382" y="572654"/>
            <a:ext cx="2290618" cy="415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65018" y="1173018"/>
            <a:ext cx="6640946" cy="3990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41612" y="1942097"/>
            <a:ext cx="78977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Baxenden are taking part in</a:t>
            </a:r>
          </a:p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‘KEEPING BRITAIN TIDY’S’</a:t>
            </a:r>
          </a:p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BIG SCHOOL CLEAN</a:t>
            </a:r>
          </a:p>
        </p:txBody>
      </p:sp>
    </p:spTree>
    <p:extLst>
      <p:ext uri="{BB962C8B-B14F-4D97-AF65-F5344CB8AC3E}">
        <p14:creationId xmlns:p14="http://schemas.microsoft.com/office/powerpoint/2010/main" val="1197719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93" y="599929"/>
            <a:ext cx="8026813" cy="565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4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a school we have pledge to pick up 40 bags of rubbish!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would love for you to take part!</a:t>
            </a:r>
          </a:p>
          <a:p>
            <a:r>
              <a:rPr lang="en-US" dirty="0"/>
              <a:t>We are going to send some information home tonight about how to pick litter safely with your families.</a:t>
            </a:r>
          </a:p>
          <a:p>
            <a:r>
              <a:rPr lang="en-US" dirty="0"/>
              <a:t>We would love to see your photos – send them via Seesaw - and we have got some prizes to give out for the best ones!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515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37" y="167044"/>
            <a:ext cx="8077615" cy="2105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0137" y="2244439"/>
            <a:ext cx="1566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Who are they?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675227" y="2983347"/>
            <a:ext cx="1867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do they do?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280727" y="2244439"/>
            <a:ext cx="2625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can we get involved?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913" y="3352679"/>
            <a:ext cx="5098369" cy="334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36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7d4e20-ff04-4bd0-a4b8-3d1551740078">
      <Terms xmlns="http://schemas.microsoft.com/office/infopath/2007/PartnerControls"/>
    </lcf76f155ced4ddcb4097134ff3c332f>
    <TaxCatchAll xmlns="49a2ec5a-826a-4fa9-a591-8e3a51b6f1b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6585882592B447828298505CABB829" ma:contentTypeVersion="17" ma:contentTypeDescription="Create a new document." ma:contentTypeScope="" ma:versionID="f8e081867d0b0b182950b1ca8880e123">
  <xsd:schema xmlns:xsd="http://www.w3.org/2001/XMLSchema" xmlns:xs="http://www.w3.org/2001/XMLSchema" xmlns:p="http://schemas.microsoft.com/office/2006/metadata/properties" xmlns:ns2="3d7d4e20-ff04-4bd0-a4b8-3d1551740078" xmlns:ns3="49a2ec5a-826a-4fa9-a591-8e3a51b6f1b5" targetNamespace="http://schemas.microsoft.com/office/2006/metadata/properties" ma:root="true" ma:fieldsID="a714a18e96b86e45cdc8363cd9719a4f" ns2:_="" ns3:_="">
    <xsd:import namespace="3d7d4e20-ff04-4bd0-a4b8-3d1551740078"/>
    <xsd:import namespace="49a2ec5a-826a-4fa9-a591-8e3a51b6f1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7d4e20-ff04-4bd0-a4b8-3d15517400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f3806f7-ffeb-42ea-b64f-8be0da780f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a2ec5a-826a-4fa9-a591-8e3a51b6f1b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42ed5bd-7614-4295-bd63-575b8be47754}" ma:internalName="TaxCatchAll" ma:showField="CatchAllData" ma:web="49a2ec5a-826a-4fa9-a591-8e3a51b6f1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381493-3270-44FA-B918-20D074267431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ec19f57a-571b-4ac5-84f0-892c2f234a0f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E53868F-0683-4624-81D0-43F32A8442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969744-2001-4224-9570-49D4D43D6A3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189</Words>
  <Application>Microsoft Office PowerPoint</Application>
  <PresentationFormat>On-screen Show (4:3)</PresentationFormat>
  <Paragraphs>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other problems can litter cause?</vt:lpstr>
      <vt:lpstr> “Rats, rats, rats! Hundreds, thousands, millions of them.” </vt:lpstr>
      <vt:lpstr>PowerPoint Presentation</vt:lpstr>
      <vt:lpstr>PowerPoint Presentation</vt:lpstr>
      <vt:lpstr>PowerPoint Presentation</vt:lpstr>
      <vt:lpstr>As a school we have pledge to pick up 40 bags of rubbish!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Shore</dc:creator>
  <cp:lastModifiedBy>Julie</cp:lastModifiedBy>
  <cp:revision>6</cp:revision>
  <cp:lastPrinted>2023-03-24T15:33:49Z</cp:lastPrinted>
  <dcterms:created xsi:type="dcterms:W3CDTF">2023-03-16T11:34:05Z</dcterms:created>
  <dcterms:modified xsi:type="dcterms:W3CDTF">2023-03-24T15:34:29Z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0x010100F26585882592B447828298505CABB829</vt:lpwstr>
  </property>
</Properties>
</file>