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1"/>
  </p:notesMasterIdLst>
  <p:sldIdLst>
    <p:sldId id="256" r:id="rId4"/>
    <p:sldId id="257" r:id="rId5"/>
    <p:sldId id="265" r:id="rId6"/>
    <p:sldId id="258" r:id="rId7"/>
    <p:sldId id="259" r:id="rId8"/>
    <p:sldId id="260" r:id="rId9"/>
    <p:sldId id="261" r:id="rId10"/>
    <p:sldId id="262" r:id="rId11"/>
    <p:sldId id="263" r:id="rId12"/>
    <p:sldId id="264" r:id="rId13"/>
    <p:sldId id="267" r:id="rId14"/>
    <p:sldId id="268" r:id="rId15"/>
    <p:sldId id="269" r:id="rId16"/>
    <p:sldId id="270" r:id="rId17"/>
    <p:sldId id="271" r:id="rId18"/>
    <p:sldId id="272" r:id="rId19"/>
    <p:sldId id="26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7025F6-182D-4EE2-8E9F-06E7D4A935F3}" v="6" dt="2023-10-05T18:33:35.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6/11/relationships/changesInfo" Target="changesInfos/changesInfo1.xml"/><Relationship Id="rId3" Type="http://schemas.openxmlformats.org/officeDocument/2006/relationships/slideMaster" Target="slideMasters/slideMaster1.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 Baynes" userId="581eef28-2182-4c24-82a0-793ffafd5083" providerId="ADAL" clId="{0F7025F6-182D-4EE2-8E9F-06E7D4A935F3}"/>
    <pc:docChg chg="custSel modSld">
      <pc:chgData name="Nicola Baynes" userId="581eef28-2182-4c24-82a0-793ffafd5083" providerId="ADAL" clId="{0F7025F6-182D-4EE2-8E9F-06E7D4A935F3}" dt="2023-10-05T18:34:14.289" v="320" actId="122"/>
      <pc:docMkLst>
        <pc:docMk/>
      </pc:docMkLst>
      <pc:sldChg chg="modSp mod">
        <pc:chgData name="Nicola Baynes" userId="581eef28-2182-4c24-82a0-793ffafd5083" providerId="ADAL" clId="{0F7025F6-182D-4EE2-8E9F-06E7D4A935F3}" dt="2023-10-05T18:19:21.198" v="96" actId="33524"/>
        <pc:sldMkLst>
          <pc:docMk/>
          <pc:sldMk cId="0" sldId="261"/>
        </pc:sldMkLst>
        <pc:spChg chg="mod">
          <ac:chgData name="Nicola Baynes" userId="581eef28-2182-4c24-82a0-793ffafd5083" providerId="ADAL" clId="{0F7025F6-182D-4EE2-8E9F-06E7D4A935F3}" dt="2023-10-05T18:19:21.198" v="96" actId="33524"/>
          <ac:spMkLst>
            <pc:docMk/>
            <pc:sldMk cId="0" sldId="261"/>
            <ac:spMk id="3" creationId="{00000000-0000-0000-0000-000000000000}"/>
          </ac:spMkLst>
        </pc:spChg>
      </pc:sldChg>
      <pc:sldChg chg="addSp delSp modSp mod">
        <pc:chgData name="Nicola Baynes" userId="581eef28-2182-4c24-82a0-793ffafd5083" providerId="ADAL" clId="{0F7025F6-182D-4EE2-8E9F-06E7D4A935F3}" dt="2023-10-05T18:33:15.413" v="257" actId="33524"/>
        <pc:sldMkLst>
          <pc:docMk/>
          <pc:sldMk cId="3050101011" sldId="266"/>
        </pc:sldMkLst>
        <pc:spChg chg="del">
          <ac:chgData name="Nicola Baynes" userId="581eef28-2182-4c24-82a0-793ffafd5083" providerId="ADAL" clId="{0F7025F6-182D-4EE2-8E9F-06E7D4A935F3}" dt="2023-10-05T18:29:38.723" v="226" actId="478"/>
          <ac:spMkLst>
            <pc:docMk/>
            <pc:sldMk cId="3050101011" sldId="266"/>
            <ac:spMk id="2" creationId="{F9F00FEB-1BF8-BF0C-3A26-42DF41A6C4D8}"/>
          </ac:spMkLst>
        </pc:spChg>
        <pc:spChg chg="del">
          <ac:chgData name="Nicola Baynes" userId="581eef28-2182-4c24-82a0-793ffafd5083" providerId="ADAL" clId="{0F7025F6-182D-4EE2-8E9F-06E7D4A935F3}" dt="2023-10-05T18:29:40.985" v="227" actId="478"/>
          <ac:spMkLst>
            <pc:docMk/>
            <pc:sldMk cId="3050101011" sldId="266"/>
            <ac:spMk id="3" creationId="{E53CD665-1F7D-9424-8A14-327BDB4F7610}"/>
          </ac:spMkLst>
        </pc:spChg>
        <pc:spChg chg="add mod">
          <ac:chgData name="Nicola Baynes" userId="581eef28-2182-4c24-82a0-793ffafd5083" providerId="ADAL" clId="{0F7025F6-182D-4EE2-8E9F-06E7D4A935F3}" dt="2023-10-05T18:33:15.413" v="257" actId="33524"/>
          <ac:spMkLst>
            <pc:docMk/>
            <pc:sldMk cId="3050101011" sldId="266"/>
            <ac:spMk id="7" creationId="{26834B96-A2D1-B6BB-CF83-5D8DD8D94EE5}"/>
          </ac:spMkLst>
        </pc:spChg>
        <pc:spChg chg="add mod">
          <ac:chgData name="Nicola Baynes" userId="581eef28-2182-4c24-82a0-793ffafd5083" providerId="ADAL" clId="{0F7025F6-182D-4EE2-8E9F-06E7D4A935F3}" dt="2023-10-05T18:32:55.814" v="256" actId="33524"/>
          <ac:spMkLst>
            <pc:docMk/>
            <pc:sldMk cId="3050101011" sldId="266"/>
            <ac:spMk id="8" creationId="{4B0FB60E-E64E-9B82-AD72-1A9F356198D2}"/>
          </ac:spMkLst>
        </pc:spChg>
        <pc:picChg chg="add mod modCrop">
          <ac:chgData name="Nicola Baynes" userId="581eef28-2182-4c24-82a0-793ffafd5083" providerId="ADAL" clId="{0F7025F6-182D-4EE2-8E9F-06E7D4A935F3}" dt="2023-10-05T18:31:44.879" v="245" actId="14100"/>
          <ac:picMkLst>
            <pc:docMk/>
            <pc:sldMk cId="3050101011" sldId="266"/>
            <ac:picMk id="5" creationId="{436971F2-A8D2-7960-3C22-F40B64B1D9C4}"/>
          </ac:picMkLst>
        </pc:picChg>
      </pc:sldChg>
      <pc:sldChg chg="addSp modSp mod">
        <pc:chgData name="Nicola Baynes" userId="581eef28-2182-4c24-82a0-793ffafd5083" providerId="ADAL" clId="{0F7025F6-182D-4EE2-8E9F-06E7D4A935F3}" dt="2023-10-05T18:34:14.289" v="320" actId="122"/>
        <pc:sldMkLst>
          <pc:docMk/>
          <pc:sldMk cId="3001224942" sldId="267"/>
        </pc:sldMkLst>
        <pc:spChg chg="add mod">
          <ac:chgData name="Nicola Baynes" userId="581eef28-2182-4c24-82a0-793ffafd5083" providerId="ADAL" clId="{0F7025F6-182D-4EE2-8E9F-06E7D4A935F3}" dt="2023-10-05T18:34:14.289" v="320" actId="122"/>
          <ac:spMkLst>
            <pc:docMk/>
            <pc:sldMk cId="3001224942" sldId="267"/>
            <ac:spMk id="2" creationId="{BEFAB8E9-180F-5DB0-8B19-C0084FFF2812}"/>
          </ac:spMkLst>
        </pc:spChg>
        <pc:picChg chg="mod">
          <ac:chgData name="Nicola Baynes" userId="581eef28-2182-4c24-82a0-793ffafd5083" providerId="ADAL" clId="{0F7025F6-182D-4EE2-8E9F-06E7D4A935F3}" dt="2023-10-05T18:20:23.492" v="99" actId="1076"/>
          <ac:picMkLst>
            <pc:docMk/>
            <pc:sldMk cId="3001224942" sldId="267"/>
            <ac:picMk id="5" creationId="{052C6772-2329-B10C-5595-71F35C661985}"/>
          </ac:picMkLst>
        </pc:picChg>
        <pc:picChg chg="mod">
          <ac:chgData name="Nicola Baynes" userId="581eef28-2182-4c24-82a0-793ffafd5083" providerId="ADAL" clId="{0F7025F6-182D-4EE2-8E9F-06E7D4A935F3}" dt="2023-10-05T18:20:18.797" v="98" actId="14100"/>
          <ac:picMkLst>
            <pc:docMk/>
            <pc:sldMk cId="3001224942" sldId="267"/>
            <ac:picMk id="7" creationId="{1108E9C1-8FDE-C003-C1AC-76A13E65946F}"/>
          </ac:picMkLst>
        </pc:picChg>
      </pc:sldChg>
      <pc:sldChg chg="modSp mod">
        <pc:chgData name="Nicola Baynes" userId="581eef28-2182-4c24-82a0-793ffafd5083" providerId="ADAL" clId="{0F7025F6-182D-4EE2-8E9F-06E7D4A935F3}" dt="2023-10-05T18:20:51.833" v="127" actId="122"/>
        <pc:sldMkLst>
          <pc:docMk/>
          <pc:sldMk cId="1534707811" sldId="268"/>
        </pc:sldMkLst>
        <pc:spChg chg="mod">
          <ac:chgData name="Nicola Baynes" userId="581eef28-2182-4c24-82a0-793ffafd5083" providerId="ADAL" clId="{0F7025F6-182D-4EE2-8E9F-06E7D4A935F3}" dt="2023-10-05T18:20:51.833" v="127" actId="122"/>
          <ac:spMkLst>
            <pc:docMk/>
            <pc:sldMk cId="1534707811" sldId="268"/>
            <ac:spMk id="8" creationId="{1D548F08-0E9D-DD0C-AF8D-E58030E7BD8A}"/>
          </ac:spMkLst>
        </pc:spChg>
        <pc:picChg chg="mod">
          <ac:chgData name="Nicola Baynes" userId="581eef28-2182-4c24-82a0-793ffafd5083" providerId="ADAL" clId="{0F7025F6-182D-4EE2-8E9F-06E7D4A935F3}" dt="2023-10-05T18:20:30.755" v="101" actId="14100"/>
          <ac:picMkLst>
            <pc:docMk/>
            <pc:sldMk cId="1534707811" sldId="268"/>
            <ac:picMk id="5" creationId="{03A78101-9AF4-AE5A-546E-1D944E312D90}"/>
          </ac:picMkLst>
        </pc:picChg>
        <pc:picChg chg="mod">
          <ac:chgData name="Nicola Baynes" userId="581eef28-2182-4c24-82a0-793ffafd5083" providerId="ADAL" clId="{0F7025F6-182D-4EE2-8E9F-06E7D4A935F3}" dt="2023-10-05T18:20:35.451" v="103" actId="14100"/>
          <ac:picMkLst>
            <pc:docMk/>
            <pc:sldMk cId="1534707811" sldId="268"/>
            <ac:picMk id="7" creationId="{F5D0C8D2-221E-927D-434A-76F7BBF08DE3}"/>
          </ac:picMkLst>
        </pc:picChg>
      </pc:sldChg>
      <pc:sldChg chg="addSp modSp mod">
        <pc:chgData name="Nicola Baynes" userId="581eef28-2182-4c24-82a0-793ffafd5083" providerId="ADAL" clId="{0F7025F6-182D-4EE2-8E9F-06E7D4A935F3}" dt="2023-10-05T18:25:17.612" v="203" actId="1076"/>
        <pc:sldMkLst>
          <pc:docMk/>
          <pc:sldMk cId="3725989622" sldId="269"/>
        </pc:sldMkLst>
        <pc:spChg chg="add mod">
          <ac:chgData name="Nicola Baynes" userId="581eef28-2182-4c24-82a0-793ffafd5083" providerId="ADAL" clId="{0F7025F6-182D-4EE2-8E9F-06E7D4A935F3}" dt="2023-10-05T18:25:17.612" v="203" actId="1076"/>
          <ac:spMkLst>
            <pc:docMk/>
            <pc:sldMk cId="3725989622" sldId="269"/>
            <ac:spMk id="2" creationId="{374FE82B-0C88-C5D5-CACD-8A7EDBDB62DF}"/>
          </ac:spMkLst>
        </pc:spChg>
        <pc:picChg chg="mod">
          <ac:chgData name="Nicola Baynes" userId="581eef28-2182-4c24-82a0-793ffafd5083" providerId="ADAL" clId="{0F7025F6-182D-4EE2-8E9F-06E7D4A935F3}" dt="2023-10-05T18:22:08.137" v="188" actId="14100"/>
          <ac:picMkLst>
            <pc:docMk/>
            <pc:sldMk cId="3725989622" sldId="269"/>
            <ac:picMk id="5" creationId="{FF2DBA2F-3C37-59D7-D409-E24396237C34}"/>
          </ac:picMkLst>
        </pc:picChg>
        <pc:picChg chg="mod">
          <ac:chgData name="Nicola Baynes" userId="581eef28-2182-4c24-82a0-793ffafd5083" providerId="ADAL" clId="{0F7025F6-182D-4EE2-8E9F-06E7D4A935F3}" dt="2023-10-05T18:21:33.291" v="141" actId="1076"/>
          <ac:picMkLst>
            <pc:docMk/>
            <pc:sldMk cId="3725989622" sldId="269"/>
            <ac:picMk id="7" creationId="{001E6B22-984C-6FCA-B944-36039750ED3F}"/>
          </ac:picMkLst>
        </pc:picChg>
        <pc:picChg chg="mod">
          <ac:chgData name="Nicola Baynes" userId="581eef28-2182-4c24-82a0-793ffafd5083" providerId="ADAL" clId="{0F7025F6-182D-4EE2-8E9F-06E7D4A935F3}" dt="2023-10-05T18:21:40.245" v="143" actId="1076"/>
          <ac:picMkLst>
            <pc:docMk/>
            <pc:sldMk cId="3725989622" sldId="269"/>
            <ac:picMk id="9" creationId="{79D85E5B-E00E-BFEA-AE59-1439D4F5446E}"/>
          </ac:picMkLst>
        </pc:picChg>
        <pc:picChg chg="mod">
          <ac:chgData name="Nicola Baynes" userId="581eef28-2182-4c24-82a0-793ffafd5083" providerId="ADAL" clId="{0F7025F6-182D-4EE2-8E9F-06E7D4A935F3}" dt="2023-10-05T18:21:29.776" v="140" actId="1076"/>
          <ac:picMkLst>
            <pc:docMk/>
            <pc:sldMk cId="3725989622" sldId="269"/>
            <ac:picMk id="11" creationId="{8BE29A5B-9753-F3D2-1A13-75E8D6D3FE3E}"/>
          </ac:picMkLst>
        </pc:picChg>
        <pc:picChg chg="mod">
          <ac:chgData name="Nicola Baynes" userId="581eef28-2182-4c24-82a0-793ffafd5083" providerId="ADAL" clId="{0F7025F6-182D-4EE2-8E9F-06E7D4A935F3}" dt="2023-10-05T18:21:16.703" v="135" actId="1076"/>
          <ac:picMkLst>
            <pc:docMk/>
            <pc:sldMk cId="3725989622" sldId="269"/>
            <ac:picMk id="12" creationId="{B8759810-9B44-2D86-59BD-CD49E4A24665}"/>
          </ac:picMkLst>
        </pc:picChg>
      </pc:sldChg>
      <pc:sldChg chg="modSp mod">
        <pc:chgData name="Nicola Baynes" userId="581eef28-2182-4c24-82a0-793ffafd5083" providerId="ADAL" clId="{0F7025F6-182D-4EE2-8E9F-06E7D4A935F3}" dt="2023-10-05T18:25:37.686" v="209" actId="1076"/>
        <pc:sldMkLst>
          <pc:docMk/>
          <pc:sldMk cId="2761161089" sldId="270"/>
        </pc:sldMkLst>
        <pc:spChg chg="mod">
          <ac:chgData name="Nicola Baynes" userId="581eef28-2182-4c24-82a0-793ffafd5083" providerId="ADAL" clId="{0F7025F6-182D-4EE2-8E9F-06E7D4A935F3}" dt="2023-10-05T18:25:33.371" v="207" actId="1076"/>
          <ac:spMkLst>
            <pc:docMk/>
            <pc:sldMk cId="2761161089" sldId="270"/>
            <ac:spMk id="12" creationId="{227D23E7-5BAB-C08D-5403-DD4A59E3611E}"/>
          </ac:spMkLst>
        </pc:spChg>
        <pc:picChg chg="mod">
          <ac:chgData name="Nicola Baynes" userId="581eef28-2182-4c24-82a0-793ffafd5083" providerId="ADAL" clId="{0F7025F6-182D-4EE2-8E9F-06E7D4A935F3}" dt="2023-10-05T18:25:27.779" v="204" actId="1076"/>
          <ac:picMkLst>
            <pc:docMk/>
            <pc:sldMk cId="2761161089" sldId="270"/>
            <ac:picMk id="5" creationId="{68F6EBAF-B00A-7117-0606-033E995D4495}"/>
          </ac:picMkLst>
        </pc:picChg>
        <pc:picChg chg="mod">
          <ac:chgData name="Nicola Baynes" userId="581eef28-2182-4c24-82a0-793ffafd5083" providerId="ADAL" clId="{0F7025F6-182D-4EE2-8E9F-06E7D4A935F3}" dt="2023-10-05T18:25:29.594" v="205" actId="1076"/>
          <ac:picMkLst>
            <pc:docMk/>
            <pc:sldMk cId="2761161089" sldId="270"/>
            <ac:picMk id="7" creationId="{79AF8FBF-150B-51BB-3DA2-825D2A8C4076}"/>
          </ac:picMkLst>
        </pc:picChg>
        <pc:picChg chg="mod">
          <ac:chgData name="Nicola Baynes" userId="581eef28-2182-4c24-82a0-793ffafd5083" providerId="ADAL" clId="{0F7025F6-182D-4EE2-8E9F-06E7D4A935F3}" dt="2023-10-05T18:25:36.338" v="208" actId="14100"/>
          <ac:picMkLst>
            <pc:docMk/>
            <pc:sldMk cId="2761161089" sldId="270"/>
            <ac:picMk id="9" creationId="{634E2C98-90DA-88A0-8792-B03DD9C6D19B}"/>
          </ac:picMkLst>
        </pc:picChg>
        <pc:picChg chg="mod">
          <ac:chgData name="Nicola Baynes" userId="581eef28-2182-4c24-82a0-793ffafd5083" providerId="ADAL" clId="{0F7025F6-182D-4EE2-8E9F-06E7D4A935F3}" dt="2023-10-05T18:25:37.686" v="209" actId="1076"/>
          <ac:picMkLst>
            <pc:docMk/>
            <pc:sldMk cId="2761161089" sldId="270"/>
            <ac:picMk id="11" creationId="{7FE1977D-8FEB-880F-7F61-6B273FA9B1A9}"/>
          </ac:picMkLst>
        </pc:picChg>
      </pc:sldChg>
      <pc:sldChg chg="addSp modSp mod">
        <pc:chgData name="Nicola Baynes" userId="581eef28-2182-4c24-82a0-793ffafd5083" providerId="ADAL" clId="{0F7025F6-182D-4EE2-8E9F-06E7D4A935F3}" dt="2023-10-05T18:18:07.238" v="95" actId="1076"/>
        <pc:sldMkLst>
          <pc:docMk/>
          <pc:sldMk cId="1467423789" sldId="271"/>
        </pc:sldMkLst>
        <pc:spChg chg="add mod">
          <ac:chgData name="Nicola Baynes" userId="581eef28-2182-4c24-82a0-793ffafd5083" providerId="ADAL" clId="{0F7025F6-182D-4EE2-8E9F-06E7D4A935F3}" dt="2023-10-05T18:18:07.238" v="95" actId="1076"/>
          <ac:spMkLst>
            <pc:docMk/>
            <pc:sldMk cId="1467423789" sldId="271"/>
            <ac:spMk id="4" creationId="{189B69BD-CEA8-E5DC-78E6-A5EF54047B5C}"/>
          </ac:spMkLst>
        </pc:spChg>
        <pc:picChg chg="add mod modCrop">
          <ac:chgData name="Nicola Baynes" userId="581eef28-2182-4c24-82a0-793ffafd5083" providerId="ADAL" clId="{0F7025F6-182D-4EE2-8E9F-06E7D4A935F3}" dt="2023-10-05T18:18:03.675" v="94" actId="14100"/>
          <ac:picMkLst>
            <pc:docMk/>
            <pc:sldMk cId="1467423789" sldId="271"/>
            <ac:picMk id="3" creationId="{46DB1025-093C-F7DB-0B76-D61A5DBD8BB2}"/>
          </ac:picMkLst>
        </pc:picChg>
        <pc:picChg chg="mod">
          <ac:chgData name="Nicola Baynes" userId="581eef28-2182-4c24-82a0-793ffafd5083" providerId="ADAL" clId="{0F7025F6-182D-4EE2-8E9F-06E7D4A935F3}" dt="2023-10-05T18:17:58.791" v="92" actId="14100"/>
          <ac:picMkLst>
            <pc:docMk/>
            <pc:sldMk cId="1467423789" sldId="271"/>
            <ac:picMk id="5" creationId="{C2E9A582-F8DA-CE61-7A6F-784230F364D8}"/>
          </ac:picMkLst>
        </pc:picChg>
        <pc:picChg chg="mod">
          <ac:chgData name="Nicola Baynes" userId="581eef28-2182-4c24-82a0-793ffafd5083" providerId="ADAL" clId="{0F7025F6-182D-4EE2-8E9F-06E7D4A935F3}" dt="2023-10-05T18:17:50.094" v="88" actId="14100"/>
          <ac:picMkLst>
            <pc:docMk/>
            <pc:sldMk cId="1467423789" sldId="271"/>
            <ac:picMk id="9" creationId="{A78861D8-DDED-BA2C-2B88-9B8D8BE33B7B}"/>
          </ac:picMkLst>
        </pc:picChg>
        <pc:picChg chg="mod">
          <ac:chgData name="Nicola Baynes" userId="581eef28-2182-4c24-82a0-793ffafd5083" providerId="ADAL" clId="{0F7025F6-182D-4EE2-8E9F-06E7D4A935F3}" dt="2023-10-05T18:17:54.016" v="90" actId="14100"/>
          <ac:picMkLst>
            <pc:docMk/>
            <pc:sldMk cId="1467423789" sldId="271"/>
            <ac:picMk id="11" creationId="{AA813B1E-112E-17A3-CF8C-488522C1B68A}"/>
          </ac:picMkLst>
        </pc:picChg>
      </pc:sldChg>
      <pc:sldChg chg="modSp mod">
        <pc:chgData name="Nicola Baynes" userId="581eef28-2182-4c24-82a0-793ffafd5083" providerId="ADAL" clId="{0F7025F6-182D-4EE2-8E9F-06E7D4A935F3}" dt="2023-10-05T18:26:29.516" v="225" actId="1076"/>
        <pc:sldMkLst>
          <pc:docMk/>
          <pc:sldMk cId="428996272" sldId="272"/>
        </pc:sldMkLst>
        <pc:spChg chg="mod">
          <ac:chgData name="Nicola Baynes" userId="581eef28-2182-4c24-82a0-793ffafd5083" providerId="ADAL" clId="{0F7025F6-182D-4EE2-8E9F-06E7D4A935F3}" dt="2023-10-05T18:26:26.880" v="224" actId="1076"/>
          <ac:spMkLst>
            <pc:docMk/>
            <pc:sldMk cId="428996272" sldId="272"/>
            <ac:spMk id="14" creationId="{107393DA-654D-4FE6-F083-006D8E9E0E1C}"/>
          </ac:spMkLst>
        </pc:spChg>
        <pc:picChg chg="mod">
          <ac:chgData name="Nicola Baynes" userId="581eef28-2182-4c24-82a0-793ffafd5083" providerId="ADAL" clId="{0F7025F6-182D-4EE2-8E9F-06E7D4A935F3}" dt="2023-10-05T18:26:07.276" v="219" actId="1076"/>
          <ac:picMkLst>
            <pc:docMk/>
            <pc:sldMk cId="428996272" sldId="272"/>
            <ac:picMk id="5" creationId="{C28724E3-60A6-1281-246E-AF89927D09B7}"/>
          </ac:picMkLst>
        </pc:picChg>
        <pc:picChg chg="mod">
          <ac:chgData name="Nicola Baynes" userId="581eef28-2182-4c24-82a0-793ffafd5083" providerId="ADAL" clId="{0F7025F6-182D-4EE2-8E9F-06E7D4A935F3}" dt="2023-10-05T18:26:09.554" v="220" actId="1076"/>
          <ac:picMkLst>
            <pc:docMk/>
            <pc:sldMk cId="428996272" sldId="272"/>
            <ac:picMk id="7" creationId="{6E1C88D2-F323-6DB8-A5C7-7C5D99AB73A7}"/>
          </ac:picMkLst>
        </pc:picChg>
        <pc:picChg chg="mod">
          <ac:chgData name="Nicola Baynes" userId="581eef28-2182-4c24-82a0-793ffafd5083" providerId="ADAL" clId="{0F7025F6-182D-4EE2-8E9F-06E7D4A935F3}" dt="2023-10-05T18:26:11.516" v="221" actId="1076"/>
          <ac:picMkLst>
            <pc:docMk/>
            <pc:sldMk cId="428996272" sldId="272"/>
            <ac:picMk id="9" creationId="{26566616-A804-34F7-4874-D1D7D0E161ED}"/>
          </ac:picMkLst>
        </pc:picChg>
        <pc:picChg chg="mod">
          <ac:chgData name="Nicola Baynes" userId="581eef28-2182-4c24-82a0-793ffafd5083" providerId="ADAL" clId="{0F7025F6-182D-4EE2-8E9F-06E7D4A935F3}" dt="2023-10-05T18:26:29.516" v="225" actId="1076"/>
          <ac:picMkLst>
            <pc:docMk/>
            <pc:sldMk cId="428996272" sldId="272"/>
            <ac:picMk id="11" creationId="{10492A06-1B02-B86D-C73C-92441437D446}"/>
          </ac:picMkLst>
        </pc:picChg>
        <pc:picChg chg="mod">
          <ac:chgData name="Nicola Baynes" userId="581eef28-2182-4c24-82a0-793ffafd5083" providerId="ADAL" clId="{0F7025F6-182D-4EE2-8E9F-06E7D4A935F3}" dt="2023-10-05T18:26:13.872" v="222" actId="14100"/>
          <ac:picMkLst>
            <pc:docMk/>
            <pc:sldMk cId="428996272" sldId="272"/>
            <ac:picMk id="13" creationId="{0DE9FA3A-FDF4-0492-3E0E-9E91D09B2FF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157F7C-525D-43CE-8EAF-6120E5A4A7FD}" type="datetimeFigureOut">
              <a:rPr lang="en-GB" smtClean="0"/>
              <a:t>06/10/2023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2E00A4-DADC-4EC8-99A0-9A11EBF44D99}"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92E00A4-DADC-4EC8-99A0-9A11EBF44D99}" type="slidenum">
              <a:rPr lang="en-GB" smtClean="0"/>
              <a:t>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814D48-0E0E-44BB-B6F2-D2AC3B3F4F26}" type="datetimeFigureOut">
              <a:rPr lang="en-GB" smtClean="0"/>
              <a:pPr/>
              <a:t>06/10/2023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2D1CAB-0459-4C73-8911-0BB688CA365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814D48-0E0E-44BB-B6F2-D2AC3B3F4F26}" type="datetimeFigureOut">
              <a:rPr lang="en-GB" smtClean="0"/>
              <a:pPr/>
              <a:t>06/10/2023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2D1CAB-0459-4C73-8911-0BB688CA365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hyperlink" Target="https://www.youtube.com/watch?v=tyvfgGi7Q-g"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1031">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3504" y="5116529"/>
            <a:ext cx="7944130" cy="1000655"/>
          </a:xfrm>
        </p:spPr>
        <p:txBody>
          <a:bodyPr anchor="t">
            <a:normAutofit/>
          </a:bodyPr>
          <a:lstStyle/>
          <a:p>
            <a:pPr algn="l"/>
            <a:endParaRPr lang="en-GB" sz="3500">
              <a:solidFill>
                <a:schemeClr val="tx2"/>
              </a:solidFill>
            </a:endParaRPr>
          </a:p>
        </p:txBody>
      </p:sp>
      <p:pic>
        <p:nvPicPr>
          <p:cNvPr id="1027" name="Picture 3"/>
          <p:cNvPicPr>
            <a:picLocks noChangeAspect="1" noChangeArrowheads="1"/>
          </p:cNvPicPr>
          <p:nvPr/>
        </p:nvPicPr>
        <p:blipFill rotWithShape="1">
          <a:blip r:embed="rId2" cstate="print"/>
          <a:srcRect l="5327" r="-1" b="-1"/>
          <a:stretch/>
        </p:blipFill>
        <p:spPr bwMode="auto">
          <a:xfrm>
            <a:off x="20" y="10"/>
            <a:ext cx="9143980" cy="4201449"/>
          </a:xfrm>
          <a:prstGeom prst="rect">
            <a:avLst/>
          </a:prstGeom>
        </p:spPr>
      </p:pic>
      <p:grpSp>
        <p:nvGrpSpPr>
          <p:cNvPr id="1034" name="Group 1033">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035" name="Freeform: Shape 1034">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a:p>
          </p:txBody>
        </p:sp>
        <p:sp>
          <p:nvSpPr>
            <p:cNvPr id="1036" name="Freeform: Shape 1035">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037" name="Freeform: Shape 1036">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038" name="Freeform: Shape 1037">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Subtitle 2"/>
          <p:cNvSpPr>
            <a:spLocks noGrp="1"/>
          </p:cNvSpPr>
          <p:nvPr>
            <p:ph type="subTitle" idx="1"/>
          </p:nvPr>
        </p:nvSpPr>
        <p:spPr>
          <a:xfrm>
            <a:off x="899592" y="5079118"/>
            <a:ext cx="7062673" cy="484374"/>
          </a:xfrm>
        </p:spPr>
        <p:txBody>
          <a:bodyPr anchor="b">
            <a:noAutofit/>
          </a:bodyPr>
          <a:lstStyle/>
          <a:p>
            <a:r>
              <a:rPr lang="en-GB" sz="4000" b="1">
                <a:solidFill>
                  <a:schemeClr val="tx2"/>
                </a:solidFill>
                <a:latin typeface="AR CHRISTY" pitchFamily="2" charset="0"/>
              </a:rPr>
              <a:t>By Harry Bishop - Macdonald</a:t>
            </a:r>
          </a:p>
        </p:txBody>
      </p:sp>
      <p:sp>
        <p:nvSpPr>
          <p:cNvPr id="1026" name="AutoShape 2" descr="English Federation of Disability Sport - EFDS celebrates World Cerebral  Palsy Da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29613-8831-4432-A62D-24A970EFC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p:cNvPicPr>
            <a:picLocks noChangeAspect="1" noChangeArrowheads="1"/>
          </p:cNvPicPr>
          <p:nvPr/>
        </p:nvPicPr>
        <p:blipFill rotWithShape="1">
          <a:blip r:embed="rId2" cstate="print"/>
          <a:srcRect l="10971" r="16057"/>
          <a:stretch/>
        </p:blipFill>
        <p:spPr bwMode="auto">
          <a:xfrm>
            <a:off x="20" y="10"/>
            <a:ext cx="2512875" cy="6857990"/>
          </a:xfrm>
          <a:prstGeom prst="rect">
            <a:avLst/>
          </a:prstGeom>
        </p:spPr>
      </p:pic>
      <p:sp>
        <p:nvSpPr>
          <p:cNvPr id="12" name="Rectangle 11">
            <a:extLst>
              <a:ext uri="{FF2B5EF4-FFF2-40B4-BE49-F238E27FC236}">
                <a16:creationId xmlns:a16="http://schemas.microsoft.com/office/drawing/2014/main" id="{2A4E0407-A637-4681-B905-C53E4216CE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84808" y="685799"/>
            <a:ext cx="3174384"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67197" y="1195378"/>
            <a:ext cx="2409605" cy="2546309"/>
          </a:xfrm>
        </p:spPr>
        <p:txBody>
          <a:bodyPr vert="horz" lIns="91440" tIns="45720" rIns="91440" bIns="45720" rtlCol="0" anchor="b">
            <a:normAutofit/>
          </a:bodyPr>
          <a:lstStyle/>
          <a:p>
            <a:pPr>
              <a:lnSpc>
                <a:spcPct val="90000"/>
              </a:lnSpc>
            </a:pPr>
            <a:r>
              <a:rPr lang="en-US" sz="2200" kern="1200">
                <a:solidFill>
                  <a:srgbClr val="595959"/>
                </a:solidFill>
                <a:latin typeface="+mj-lt"/>
                <a:ea typeface="+mj-ea"/>
                <a:cs typeface="+mj-cs"/>
              </a:rPr>
              <a:t>My Name is Harry </a:t>
            </a:r>
            <a:br>
              <a:rPr lang="en-US" sz="2200" kern="1200">
                <a:solidFill>
                  <a:srgbClr val="595959"/>
                </a:solidFill>
                <a:latin typeface="+mj-lt"/>
                <a:ea typeface="+mj-ea"/>
                <a:cs typeface="+mj-cs"/>
              </a:rPr>
            </a:br>
            <a:r>
              <a:rPr lang="en-US" sz="2200" kern="1200">
                <a:solidFill>
                  <a:srgbClr val="595959"/>
                </a:solidFill>
                <a:latin typeface="+mj-lt"/>
                <a:ea typeface="+mj-ea"/>
                <a:cs typeface="+mj-cs"/>
              </a:rPr>
              <a:t>I am 6 years old and I am in Year 2</a:t>
            </a:r>
            <a:br>
              <a:rPr lang="en-US" sz="2200" kern="1200">
                <a:solidFill>
                  <a:srgbClr val="595959"/>
                </a:solidFill>
                <a:latin typeface="+mj-lt"/>
                <a:ea typeface="+mj-ea"/>
                <a:cs typeface="+mj-cs"/>
              </a:rPr>
            </a:br>
            <a:r>
              <a:rPr lang="en-US" sz="2200" kern="1200">
                <a:solidFill>
                  <a:srgbClr val="595959"/>
                </a:solidFill>
                <a:latin typeface="+mj-lt"/>
                <a:ea typeface="+mj-ea"/>
                <a:cs typeface="+mj-cs"/>
              </a:rPr>
              <a:t>I am going to talk to you today about Cerebral Palsy.</a:t>
            </a:r>
            <a:br>
              <a:rPr lang="en-US" sz="2200" kern="1200">
                <a:solidFill>
                  <a:srgbClr val="595959"/>
                </a:solidFill>
                <a:latin typeface="+mj-lt"/>
                <a:ea typeface="+mj-ea"/>
                <a:cs typeface="+mj-cs"/>
              </a:rPr>
            </a:br>
            <a:r>
              <a:rPr lang="en-US" sz="2200" kern="1200">
                <a:solidFill>
                  <a:srgbClr val="595959"/>
                </a:solidFill>
                <a:latin typeface="+mj-lt"/>
                <a:ea typeface="+mj-ea"/>
                <a:cs typeface="+mj-cs"/>
              </a:rPr>
              <a:t>Today is World Cerebral Palsy Day!</a:t>
            </a:r>
          </a:p>
        </p:txBody>
      </p:sp>
      <p:pic>
        <p:nvPicPr>
          <p:cNvPr id="4" name="Picture 6"/>
          <p:cNvPicPr>
            <a:picLocks noChangeAspect="1" noChangeArrowheads="1"/>
          </p:cNvPicPr>
          <p:nvPr/>
        </p:nvPicPr>
        <p:blipFill rotWithShape="1">
          <a:blip r:embed="rId3" cstate="print"/>
          <a:srcRect l="26467" r="21206" b="2"/>
          <a:stretch/>
        </p:blipFill>
        <p:spPr bwMode="auto">
          <a:xfrm>
            <a:off x="6628974" y="-2"/>
            <a:ext cx="2515026" cy="68580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6E74B-3565-A920-C8B8-FA7DFBE2DFF5}"/>
              </a:ext>
            </a:extLst>
          </p:cNvPr>
          <p:cNvSpPr>
            <a:spLocks noGrp="1"/>
          </p:cNvSpPr>
          <p:nvPr>
            <p:ph type="title"/>
          </p:nvPr>
        </p:nvSpPr>
        <p:spPr>
          <a:xfrm>
            <a:off x="4401417" y="1138036"/>
            <a:ext cx="4083287" cy="1402470"/>
          </a:xfrm>
        </p:spPr>
        <p:txBody>
          <a:bodyPr anchor="t">
            <a:normAutofit/>
          </a:bodyPr>
          <a:lstStyle/>
          <a:p>
            <a:r>
              <a:rPr lang="en-GB" sz="2800"/>
              <a:t>About Cerebral palsy (CP)</a:t>
            </a:r>
          </a:p>
        </p:txBody>
      </p:sp>
      <p:pic>
        <p:nvPicPr>
          <p:cNvPr id="5" name="Picture 4" descr="Computer Generated Lights">
            <a:extLst>
              <a:ext uri="{FF2B5EF4-FFF2-40B4-BE49-F238E27FC236}">
                <a16:creationId xmlns:a16="http://schemas.microsoft.com/office/drawing/2014/main" id="{AF7F886D-DA27-87BA-886C-745541163720}"/>
              </a:ext>
            </a:extLst>
          </p:cNvPr>
          <p:cNvPicPr>
            <a:picLocks noChangeAspect="1"/>
          </p:cNvPicPr>
          <p:nvPr/>
        </p:nvPicPr>
        <p:blipFill rotWithShape="1">
          <a:blip r:embed="rId2"/>
          <a:srcRect l="23882" r="34431"/>
          <a:stretch/>
        </p:blipFill>
        <p:spPr>
          <a:xfrm>
            <a:off x="20" y="10"/>
            <a:ext cx="3863363"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07A2CAB-7044-1EC5-1CEE-D2E08D749E2C}"/>
              </a:ext>
            </a:extLst>
          </p:cNvPr>
          <p:cNvSpPr>
            <a:spLocks noGrp="1"/>
          </p:cNvSpPr>
          <p:nvPr>
            <p:ph idx="1"/>
          </p:nvPr>
        </p:nvSpPr>
        <p:spPr>
          <a:xfrm>
            <a:off x="4401417" y="2551176"/>
            <a:ext cx="4083287" cy="3591207"/>
          </a:xfrm>
        </p:spPr>
        <p:txBody>
          <a:bodyPr>
            <a:normAutofit/>
          </a:bodyPr>
          <a:lstStyle/>
          <a:p>
            <a:pPr fontAlgn="base"/>
            <a:r>
              <a:rPr lang="en-GB" sz="2000"/>
              <a:t>Cerebral palsy affects the way a person moves. </a:t>
            </a:r>
          </a:p>
          <a:p>
            <a:pPr fontAlgn="base"/>
            <a:r>
              <a:rPr lang="en-GB" sz="2000"/>
              <a:t>Cerebral palsy occurs when there is damage to the brain when it is developing.</a:t>
            </a:r>
          </a:p>
          <a:p>
            <a:pPr fontAlgn="base"/>
            <a:r>
              <a:rPr lang="en-GB" sz="2000"/>
              <a:t>It is the most common form of physical disability in childhood.</a:t>
            </a:r>
          </a:p>
          <a:p>
            <a:pPr fontAlgn="base"/>
            <a:r>
              <a:rPr lang="en-GB" sz="2000"/>
              <a:t>CP affects every person differently</a:t>
            </a:r>
          </a:p>
        </p:txBody>
      </p:sp>
    </p:spTree>
    <p:extLst>
      <p:ext uri="{BB962C8B-B14F-4D97-AF65-F5344CB8AC3E}">
        <p14:creationId xmlns:p14="http://schemas.microsoft.com/office/powerpoint/2010/main" val="399778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5369"/>
            <a:ext cx="3276451" cy="1956841"/>
          </a:xfrm>
        </p:spPr>
        <p:txBody>
          <a:bodyPr anchor="b">
            <a:normAutofit/>
          </a:bodyPr>
          <a:lstStyle/>
          <a:p>
            <a:r>
              <a:rPr lang="en-GB" sz="4700"/>
              <a:t>All about me!</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872899"/>
            <a:ext cx="3182691" cy="3320668"/>
          </a:xfrm>
        </p:spPr>
        <p:txBody>
          <a:bodyPr>
            <a:normAutofit fontScale="92500" lnSpcReduction="10000"/>
          </a:bodyPr>
          <a:lstStyle/>
          <a:p>
            <a:pPr>
              <a:lnSpc>
                <a:spcPct val="90000"/>
              </a:lnSpc>
            </a:pPr>
            <a:r>
              <a:rPr lang="en-GB" sz="1800"/>
              <a:t>When I was 2 years old, I was diagnosed with Cerebral Palsy.</a:t>
            </a:r>
          </a:p>
          <a:p>
            <a:pPr>
              <a:lnSpc>
                <a:spcPct val="90000"/>
              </a:lnSpc>
            </a:pPr>
            <a:r>
              <a:rPr lang="en-GB" sz="1800"/>
              <a:t>It took me longer to walk when I was a baby</a:t>
            </a:r>
          </a:p>
          <a:p>
            <a:pPr>
              <a:lnSpc>
                <a:spcPct val="90000"/>
              </a:lnSpc>
            </a:pPr>
            <a:r>
              <a:rPr lang="en-GB" sz="1800"/>
              <a:t>I had a special MRI scan which helped the doctors see why it was harder for me to walk.</a:t>
            </a:r>
          </a:p>
          <a:p>
            <a:pPr fontAlgn="base">
              <a:lnSpc>
                <a:spcPct val="90000"/>
              </a:lnSpc>
            </a:pPr>
            <a:r>
              <a:rPr lang="en-GB" sz="1800"/>
              <a:t>My CP affects only my lower legs.</a:t>
            </a:r>
          </a:p>
          <a:p>
            <a:pPr fontAlgn="base">
              <a:lnSpc>
                <a:spcPct val="90000"/>
              </a:lnSpc>
            </a:pPr>
            <a:r>
              <a:rPr lang="en-GB" sz="1800"/>
              <a:t>Despite this I can walk, run, and do everything I put my mind to.</a:t>
            </a:r>
            <a:br>
              <a:rPr lang="en-GB" sz="1800"/>
            </a:br>
            <a:endParaRPr lang="en-GB" sz="1800"/>
          </a:p>
          <a:p>
            <a:pPr>
              <a:lnSpc>
                <a:spcPct val="90000"/>
              </a:lnSpc>
            </a:pPr>
            <a:endParaRPr lang="en-GB" sz="1800"/>
          </a:p>
        </p:txBody>
      </p:sp>
      <p:pic>
        <p:nvPicPr>
          <p:cNvPr id="1026" name="Picture 2"/>
          <p:cNvPicPr>
            <a:picLocks noChangeAspect="1" noChangeArrowheads="1"/>
          </p:cNvPicPr>
          <p:nvPr/>
        </p:nvPicPr>
        <p:blipFill rotWithShape="1">
          <a:blip r:embed="rId3" cstate="print"/>
          <a:srcRect l="9365"/>
          <a:stretch/>
        </p:blipFill>
        <p:spPr bwMode="auto">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8526" y="371719"/>
            <a:ext cx="4594473" cy="1906863"/>
          </a:xfrm>
        </p:spPr>
        <p:txBody>
          <a:bodyPr anchor="b">
            <a:normAutofit/>
          </a:bodyPr>
          <a:lstStyle/>
          <a:p>
            <a:r>
              <a:rPr lang="en-GB"/>
              <a:t>Things that help me...</a:t>
            </a:r>
          </a:p>
        </p:txBody>
      </p:sp>
      <p:sp>
        <p:nvSpPr>
          <p:cNvPr id="3" name="Content Placeholder 2"/>
          <p:cNvSpPr>
            <a:spLocks noGrp="1"/>
          </p:cNvSpPr>
          <p:nvPr>
            <p:ph idx="1"/>
          </p:nvPr>
        </p:nvSpPr>
        <p:spPr>
          <a:xfrm>
            <a:off x="728526" y="2711395"/>
            <a:ext cx="3086100" cy="3465568"/>
          </a:xfrm>
        </p:spPr>
        <p:txBody>
          <a:bodyPr>
            <a:normAutofit/>
          </a:bodyPr>
          <a:lstStyle/>
          <a:p>
            <a:r>
              <a:rPr lang="en-GB" sz="1700"/>
              <a:t>I wear supportive splints which are made just for me.</a:t>
            </a:r>
          </a:p>
          <a:p>
            <a:r>
              <a:rPr lang="en-GB" sz="1700"/>
              <a:t>I have special plaster cast put around my legs to measure the correct size, I choose my design and they are made specially for me.</a:t>
            </a:r>
          </a:p>
          <a:p>
            <a:r>
              <a:rPr lang="en-GB" sz="1700"/>
              <a:t>They help keep my feet in the right place and help me do all the things I like to do like playing football.</a:t>
            </a:r>
          </a:p>
        </p:txBody>
      </p:sp>
      <p:pic>
        <p:nvPicPr>
          <p:cNvPr id="4100" name="Picture 4"/>
          <p:cNvPicPr>
            <a:picLocks noChangeAspect="1" noChangeArrowheads="1"/>
          </p:cNvPicPr>
          <p:nvPr/>
        </p:nvPicPr>
        <p:blipFill rotWithShape="1">
          <a:blip r:embed="rId2" cstate="print"/>
          <a:srcRect t="867" r="-4" b="4958"/>
          <a:stretch/>
        </p:blipFill>
        <p:spPr bwMode="auto">
          <a:xfrm>
            <a:off x="6339726" y="3681465"/>
            <a:ext cx="2810949"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a:noFill/>
        </p:spPr>
      </p:pic>
      <p:pic>
        <p:nvPicPr>
          <p:cNvPr id="4099" name="Picture 3"/>
          <p:cNvPicPr>
            <a:picLocks noChangeAspect="1" noChangeArrowheads="1"/>
          </p:cNvPicPr>
          <p:nvPr/>
        </p:nvPicPr>
        <p:blipFill rotWithShape="1">
          <a:blip r:embed="rId3" cstate="print"/>
          <a:srcRect r="2" b="11630"/>
          <a:stretch/>
        </p:blipFill>
        <p:spPr bwMode="auto">
          <a:xfrm>
            <a:off x="4048707" y="2457970"/>
            <a:ext cx="2593775"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a:noFill/>
        </p:spPr>
      </p:pic>
      <p:pic>
        <p:nvPicPr>
          <p:cNvPr id="4098" name="Picture 2"/>
          <p:cNvPicPr>
            <a:picLocks noChangeAspect="1" noChangeArrowheads="1"/>
          </p:cNvPicPr>
          <p:nvPr/>
        </p:nvPicPr>
        <p:blipFill rotWithShape="1">
          <a:blip r:embed="rId4" cstate="print"/>
          <a:srcRect t="28321" r="-3" b="7843"/>
          <a:stretch/>
        </p:blipFill>
        <p:spPr bwMode="auto">
          <a:xfrm>
            <a:off x="5715768" y="-5"/>
            <a:ext cx="3434907"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1" name="Rectangle 5126">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85341" y="365125"/>
            <a:ext cx="3630007" cy="1807305"/>
          </a:xfrm>
        </p:spPr>
        <p:txBody>
          <a:bodyPr>
            <a:normAutofit/>
          </a:bodyPr>
          <a:lstStyle/>
          <a:p>
            <a:pPr>
              <a:lnSpc>
                <a:spcPct val="90000"/>
              </a:lnSpc>
            </a:pPr>
            <a:r>
              <a:rPr lang="en-GB" sz="4100"/>
              <a:t>I play lots of sports and exercise</a:t>
            </a:r>
          </a:p>
        </p:txBody>
      </p:sp>
      <p:pic>
        <p:nvPicPr>
          <p:cNvPr id="5122" name="Picture 2"/>
          <p:cNvPicPr>
            <a:picLocks noChangeAspect="1" noChangeArrowheads="1"/>
          </p:cNvPicPr>
          <p:nvPr/>
        </p:nvPicPr>
        <p:blipFill rotWithShape="1">
          <a:blip r:embed="rId2" cstate="print"/>
          <a:srcRect b="17030"/>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p:cNvSpPr>
            <a:spLocks noGrp="1"/>
          </p:cNvSpPr>
          <p:nvPr>
            <p:ph idx="1"/>
          </p:nvPr>
        </p:nvSpPr>
        <p:spPr>
          <a:xfrm>
            <a:off x="4885341" y="2333297"/>
            <a:ext cx="3630007" cy="3843666"/>
          </a:xfrm>
        </p:spPr>
        <p:txBody>
          <a:bodyPr>
            <a:normAutofit/>
          </a:bodyPr>
          <a:lstStyle/>
          <a:p>
            <a:r>
              <a:rPr lang="en-GB" sz="2800"/>
              <a:t>I go to a football club called CP United and play with other children who have CP.</a:t>
            </a:r>
          </a:p>
          <a:p>
            <a:r>
              <a:rPr lang="en-GB" sz="2800"/>
              <a:t>I play basketball every dinner time with my friends.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1417" y="1138036"/>
            <a:ext cx="4083287" cy="1402470"/>
          </a:xfrm>
        </p:spPr>
        <p:txBody>
          <a:bodyPr anchor="t">
            <a:normAutofit/>
          </a:bodyPr>
          <a:lstStyle/>
          <a:p>
            <a:r>
              <a:rPr lang="en-GB" sz="2800"/>
              <a:t>Physio</a:t>
            </a:r>
          </a:p>
        </p:txBody>
      </p:sp>
      <p:pic>
        <p:nvPicPr>
          <p:cNvPr id="3074" name="Picture 2"/>
          <p:cNvPicPr>
            <a:picLocks noChangeAspect="1" noChangeArrowheads="1"/>
          </p:cNvPicPr>
          <p:nvPr/>
        </p:nvPicPr>
        <p:blipFill rotWithShape="1">
          <a:blip r:embed="rId2" cstate="print"/>
          <a:srcRect t="9504"/>
          <a:stretch/>
        </p:blipFill>
        <p:spPr bwMode="auto">
          <a:xfrm rot="5400000">
            <a:off x="-1497308" y="1497308"/>
            <a:ext cx="6858000" cy="3863383"/>
          </a:xfrm>
          <a:prstGeom prst="rect">
            <a:avLst/>
          </a:prstGeom>
        </p:spPr>
      </p:pic>
      <p:cxnSp>
        <p:nvCxnSpPr>
          <p:cNvPr id="3079" name="Straight Connector 307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401417" y="2551176"/>
            <a:ext cx="4083287" cy="3591207"/>
          </a:xfrm>
        </p:spPr>
        <p:txBody>
          <a:bodyPr>
            <a:normAutofit/>
          </a:bodyPr>
          <a:lstStyle/>
          <a:p>
            <a:r>
              <a:rPr lang="en-GB" sz="1700"/>
              <a:t>I have lots of physiotherapy to help keep my muscles strong and flexible.</a:t>
            </a:r>
          </a:p>
          <a:p>
            <a:r>
              <a:rPr lang="en-GB" sz="1700"/>
              <a:t>I have physio in school most days</a:t>
            </a:r>
          </a:p>
          <a:p>
            <a:r>
              <a:rPr lang="en-GB" sz="1700"/>
              <a:t>I see a physiotherapist and do physio and stretches at home</a:t>
            </a:r>
          </a:p>
          <a:p>
            <a:r>
              <a:rPr lang="en-GB" sz="1700"/>
              <a:t>Sometimes this is really hard when I'm already tired after a long day at school.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2" name="Rectangle 6151">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4" name="Freeform: Shape 6153">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p:cNvSpPr>
            <a:spLocks noGrp="1"/>
          </p:cNvSpPr>
          <p:nvPr>
            <p:ph type="title"/>
          </p:nvPr>
        </p:nvSpPr>
        <p:spPr>
          <a:xfrm>
            <a:off x="935118" y="643467"/>
            <a:ext cx="3579731" cy="1800526"/>
          </a:xfrm>
        </p:spPr>
        <p:txBody>
          <a:bodyPr>
            <a:normAutofit/>
          </a:bodyPr>
          <a:lstStyle/>
          <a:p>
            <a:r>
              <a:rPr lang="en-GB"/>
              <a:t>Fundraising</a:t>
            </a:r>
          </a:p>
        </p:txBody>
      </p:sp>
      <p:sp>
        <p:nvSpPr>
          <p:cNvPr id="3" name="Content Placeholder 2"/>
          <p:cNvSpPr>
            <a:spLocks noGrp="1"/>
          </p:cNvSpPr>
          <p:nvPr>
            <p:ph idx="1"/>
          </p:nvPr>
        </p:nvSpPr>
        <p:spPr>
          <a:xfrm>
            <a:off x="935118" y="2623381"/>
            <a:ext cx="3579730" cy="3553581"/>
          </a:xfrm>
        </p:spPr>
        <p:txBody>
          <a:bodyPr>
            <a:normAutofit/>
          </a:bodyPr>
          <a:lstStyle/>
          <a:p>
            <a:r>
              <a:rPr lang="en-GB" sz="2000"/>
              <a:t>Since I was diagnosed my family and friends have done lots of fundraising to help raise money and awareness of CP to help fund things like physio, splints and anything I may need in the future. </a:t>
            </a:r>
          </a:p>
        </p:txBody>
      </p:sp>
      <p:pic>
        <p:nvPicPr>
          <p:cNvPr id="6146" name="Picture 2"/>
          <p:cNvPicPr>
            <a:picLocks noChangeAspect="1" noChangeArrowheads="1"/>
          </p:cNvPicPr>
          <p:nvPr/>
        </p:nvPicPr>
        <p:blipFill>
          <a:blip r:embed="rId2" cstate="print"/>
          <a:stretch>
            <a:fillRect/>
          </a:stretch>
        </p:blipFill>
        <p:spPr bwMode="auto">
          <a:xfrm>
            <a:off x="6335552" y="643468"/>
            <a:ext cx="1765453" cy="2545005"/>
          </a:xfrm>
          <a:prstGeom prst="rect">
            <a:avLst/>
          </a:prstGeom>
        </p:spPr>
      </p:pic>
      <p:pic>
        <p:nvPicPr>
          <p:cNvPr id="6147" name="Picture 3"/>
          <p:cNvPicPr>
            <a:picLocks noChangeAspect="1" noChangeArrowheads="1"/>
          </p:cNvPicPr>
          <p:nvPr/>
        </p:nvPicPr>
        <p:blipFill>
          <a:blip r:embed="rId3" cstate="print"/>
          <a:stretch>
            <a:fillRect/>
          </a:stretch>
        </p:blipFill>
        <p:spPr bwMode="auto">
          <a:xfrm>
            <a:off x="6343540" y="3657600"/>
            <a:ext cx="1749476" cy="25855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5369"/>
            <a:ext cx="3276451" cy="1956841"/>
          </a:xfrm>
        </p:spPr>
        <p:txBody>
          <a:bodyPr anchor="b">
            <a:normAutofit/>
          </a:bodyPr>
          <a:lstStyle/>
          <a:p>
            <a:r>
              <a:rPr lang="en-GB" sz="4700"/>
              <a:t>World CP Day!</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872899"/>
            <a:ext cx="3182691" cy="3320668"/>
          </a:xfrm>
        </p:spPr>
        <p:txBody>
          <a:bodyPr>
            <a:normAutofit/>
          </a:bodyPr>
          <a:lstStyle/>
          <a:p>
            <a:r>
              <a:rPr lang="en-GB" sz="1800" b="0" i="0">
                <a:solidFill>
                  <a:srgbClr val="474747"/>
                </a:solidFill>
                <a:effectLst/>
                <a:latin typeface="Google Sans"/>
              </a:rPr>
              <a:t>World CP day is designed to raise awareness of CP, bring attention to CP and the children who live with it.</a:t>
            </a:r>
          </a:p>
          <a:p>
            <a:r>
              <a:rPr lang="en-GB" sz="1800">
                <a:solidFill>
                  <a:srgbClr val="474747"/>
                </a:solidFill>
                <a:latin typeface="Google Sans"/>
              </a:rPr>
              <a:t>People wear green ribbons to show support for CP day and will plan events for people to come together and even do fundraisers.</a:t>
            </a:r>
            <a:endParaRPr lang="en-GB" sz="2800"/>
          </a:p>
        </p:txBody>
      </p:sp>
      <p:pic>
        <p:nvPicPr>
          <p:cNvPr id="2050" name="Picture 2"/>
          <p:cNvPicPr>
            <a:picLocks noChangeAspect="1" noChangeArrowheads="1"/>
          </p:cNvPicPr>
          <p:nvPr/>
        </p:nvPicPr>
        <p:blipFill rotWithShape="1">
          <a:blip r:embed="rId2" cstate="print"/>
          <a:srcRect l="14299" r="6305"/>
          <a:stretch/>
        </p:blipFill>
        <p:spPr bwMode="auto">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39398-6C93-1E5D-E69F-C76946510DFE}"/>
              </a:ext>
            </a:extLst>
          </p:cNvPr>
          <p:cNvSpPr>
            <a:spLocks noGrp="1"/>
          </p:cNvSpPr>
          <p:nvPr>
            <p:ph type="title"/>
          </p:nvPr>
        </p:nvSpPr>
        <p:spPr>
          <a:xfrm>
            <a:off x="251520" y="1243854"/>
            <a:ext cx="8229600" cy="1143000"/>
          </a:xfrm>
        </p:spPr>
        <p:txBody>
          <a:bodyPr>
            <a:normAutofit fontScale="90000"/>
          </a:bodyPr>
          <a:lstStyle/>
          <a:p>
            <a:r>
              <a:rPr lang="en-GB"/>
              <a:t>Thank you for listening.</a:t>
            </a:r>
            <a:br>
              <a:rPr lang="en-GB"/>
            </a:br>
            <a:endParaRPr lang="en-GB"/>
          </a:p>
        </p:txBody>
      </p:sp>
      <p:sp>
        <p:nvSpPr>
          <p:cNvPr id="3" name="Content Placeholder 2">
            <a:extLst>
              <a:ext uri="{FF2B5EF4-FFF2-40B4-BE49-F238E27FC236}">
                <a16:creationId xmlns:a16="http://schemas.microsoft.com/office/drawing/2014/main" id="{F7E4EB20-C52C-CB78-C7A5-44703171D22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2345BCB-DDD1-A06B-8117-32CD1CB0A17E}"/>
              </a:ext>
            </a:extLst>
          </p:cNvPr>
          <p:cNvPicPr>
            <a:picLocks noChangeAspect="1"/>
          </p:cNvPicPr>
          <p:nvPr/>
        </p:nvPicPr>
        <p:blipFill>
          <a:blip r:embed="rId2"/>
          <a:stretch>
            <a:fillRect/>
          </a:stretch>
        </p:blipFill>
        <p:spPr>
          <a:xfrm>
            <a:off x="2339752" y="2420888"/>
            <a:ext cx="3888432" cy="3099741"/>
          </a:xfrm>
          <a:prstGeom prst="rect">
            <a:avLst/>
          </a:prstGeom>
        </p:spPr>
      </p:pic>
    </p:spTree>
    <p:extLst>
      <p:ext uri="{BB962C8B-B14F-4D97-AF65-F5344CB8AC3E}">
        <p14:creationId xmlns:p14="http://schemas.microsoft.com/office/powerpoint/2010/main" val="1289485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2C6772-2329-B10C-5595-71F35C661985}"/>
              </a:ext>
            </a:extLst>
          </p:cNvPr>
          <p:cNvPicPr>
            <a:picLocks noChangeAspect="1"/>
          </p:cNvPicPr>
          <p:nvPr/>
        </p:nvPicPr>
        <p:blipFill rotWithShape="1">
          <a:blip r:embed="rId2"/>
          <a:srcRect l="13616" t="30238" r="40446" b="23572"/>
          <a:stretch/>
        </p:blipFill>
        <p:spPr>
          <a:xfrm>
            <a:off x="180686" y="2132856"/>
            <a:ext cx="3686176" cy="2084893"/>
          </a:xfrm>
          <a:prstGeom prst="rect">
            <a:avLst/>
          </a:prstGeom>
        </p:spPr>
      </p:pic>
      <p:pic>
        <p:nvPicPr>
          <p:cNvPr id="7" name="Picture 6">
            <a:extLst>
              <a:ext uri="{FF2B5EF4-FFF2-40B4-BE49-F238E27FC236}">
                <a16:creationId xmlns:a16="http://schemas.microsoft.com/office/drawing/2014/main" id="{1108E9C1-8FDE-C003-C1AC-76A13E65946F}"/>
              </a:ext>
            </a:extLst>
          </p:cNvPr>
          <p:cNvPicPr>
            <a:picLocks noChangeAspect="1"/>
          </p:cNvPicPr>
          <p:nvPr/>
        </p:nvPicPr>
        <p:blipFill rotWithShape="1">
          <a:blip r:embed="rId3"/>
          <a:srcRect l="28810" t="6466" r="34815" b="7852"/>
          <a:stretch/>
        </p:blipFill>
        <p:spPr>
          <a:xfrm>
            <a:off x="3923928" y="68477"/>
            <a:ext cx="5063551" cy="6709308"/>
          </a:xfrm>
          <a:prstGeom prst="rect">
            <a:avLst/>
          </a:prstGeom>
        </p:spPr>
      </p:pic>
      <p:sp>
        <p:nvSpPr>
          <p:cNvPr id="2" name="TextBox 1">
            <a:extLst>
              <a:ext uri="{FF2B5EF4-FFF2-40B4-BE49-F238E27FC236}">
                <a16:creationId xmlns:a16="http://schemas.microsoft.com/office/drawing/2014/main" id="{BEFAB8E9-180F-5DB0-8B19-C0084FFF2812}"/>
              </a:ext>
            </a:extLst>
          </p:cNvPr>
          <p:cNvSpPr txBox="1"/>
          <p:nvPr/>
        </p:nvSpPr>
        <p:spPr>
          <a:xfrm>
            <a:off x="323528" y="4581128"/>
            <a:ext cx="3240360" cy="1569660"/>
          </a:xfrm>
          <a:prstGeom prst="rect">
            <a:avLst/>
          </a:prstGeom>
          <a:noFill/>
        </p:spPr>
        <p:txBody>
          <a:bodyPr wrap="square" rtlCol="0">
            <a:spAutoFit/>
          </a:bodyPr>
          <a:lstStyle/>
          <a:p>
            <a:pPr algn="ctr"/>
            <a:r>
              <a:rPr lang="en-US" sz="2400">
                <a:latin typeface="Twinkl Cursive Unlooped Smbold" panose="02000000000000000000" pitchFamily="2" charset="0"/>
              </a:rPr>
              <a:t>Remembering our visit from </a:t>
            </a:r>
          </a:p>
          <a:p>
            <a:pPr algn="ctr"/>
            <a:r>
              <a:rPr lang="en-US" sz="2400">
                <a:latin typeface="Twinkl Cursive Unlooped Smbold" panose="02000000000000000000" pitchFamily="2" charset="0"/>
              </a:rPr>
              <a:t>Michael Churm Paralympian</a:t>
            </a:r>
            <a:endParaRPr lang="en-GB" sz="2400">
              <a:latin typeface="Twinkl Cursive Unlooped Smbold" panose="02000000000000000000" pitchFamily="2" charset="0"/>
            </a:endParaRPr>
          </a:p>
        </p:txBody>
      </p:sp>
    </p:spTree>
    <p:extLst>
      <p:ext uri="{BB962C8B-B14F-4D97-AF65-F5344CB8AC3E}">
        <p14:creationId xmlns:p14="http://schemas.microsoft.com/office/powerpoint/2010/main" val="3001224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A78101-9AF4-AE5A-546E-1D944E312D90}"/>
              </a:ext>
            </a:extLst>
          </p:cNvPr>
          <p:cNvPicPr>
            <a:picLocks noChangeAspect="1"/>
          </p:cNvPicPr>
          <p:nvPr/>
        </p:nvPicPr>
        <p:blipFill rotWithShape="1">
          <a:blip r:embed="rId2"/>
          <a:srcRect l="25478" t="24359" r="36688" b="25817"/>
          <a:stretch/>
        </p:blipFill>
        <p:spPr>
          <a:xfrm>
            <a:off x="192880" y="116632"/>
            <a:ext cx="5099199" cy="3777185"/>
          </a:xfrm>
          <a:prstGeom prst="rect">
            <a:avLst/>
          </a:prstGeom>
        </p:spPr>
      </p:pic>
      <p:pic>
        <p:nvPicPr>
          <p:cNvPr id="7" name="Picture 6">
            <a:extLst>
              <a:ext uri="{FF2B5EF4-FFF2-40B4-BE49-F238E27FC236}">
                <a16:creationId xmlns:a16="http://schemas.microsoft.com/office/drawing/2014/main" id="{F5D0C8D2-221E-927D-434A-76F7BBF08DE3}"/>
              </a:ext>
            </a:extLst>
          </p:cNvPr>
          <p:cNvPicPr>
            <a:picLocks noChangeAspect="1"/>
          </p:cNvPicPr>
          <p:nvPr/>
        </p:nvPicPr>
        <p:blipFill rotWithShape="1">
          <a:blip r:embed="rId3"/>
          <a:srcRect l="25938" t="24028" r="34922" b="26250"/>
          <a:stretch/>
        </p:blipFill>
        <p:spPr>
          <a:xfrm>
            <a:off x="3511247" y="2780929"/>
            <a:ext cx="5470448" cy="3909024"/>
          </a:xfrm>
          <a:prstGeom prst="rect">
            <a:avLst/>
          </a:prstGeom>
        </p:spPr>
      </p:pic>
      <p:sp>
        <p:nvSpPr>
          <p:cNvPr id="8" name="TextBox 7">
            <a:extLst>
              <a:ext uri="{FF2B5EF4-FFF2-40B4-BE49-F238E27FC236}">
                <a16:creationId xmlns:a16="http://schemas.microsoft.com/office/drawing/2014/main" id="{1D548F08-0E9D-DD0C-AF8D-E58030E7BD8A}"/>
              </a:ext>
            </a:extLst>
          </p:cNvPr>
          <p:cNvSpPr txBox="1"/>
          <p:nvPr/>
        </p:nvSpPr>
        <p:spPr>
          <a:xfrm>
            <a:off x="5652120" y="987115"/>
            <a:ext cx="4371975" cy="1200329"/>
          </a:xfrm>
          <a:prstGeom prst="rect">
            <a:avLst/>
          </a:prstGeom>
          <a:noFill/>
        </p:spPr>
        <p:txBody>
          <a:bodyPr wrap="square" rtlCol="0">
            <a:spAutoFit/>
          </a:bodyPr>
          <a:lstStyle/>
          <a:p>
            <a:pPr algn="ctr"/>
            <a:r>
              <a:rPr lang="en-US" sz="2400">
                <a:latin typeface="Twinkl Cursive Unlooped Smbold" panose="02000000000000000000" pitchFamily="2" charset="0"/>
              </a:rPr>
              <a:t>Rachel and Charlotte</a:t>
            </a:r>
          </a:p>
          <a:p>
            <a:endParaRPr lang="en-US" sz="2400">
              <a:latin typeface="Twinkl Cursive Unlooped Smbold" panose="02000000000000000000" pitchFamily="2" charset="0"/>
            </a:endParaRPr>
          </a:p>
          <a:p>
            <a:r>
              <a:rPr lang="en-US" sz="2400">
                <a:latin typeface="Twinkl Cursive Unlooped Smbold" panose="02000000000000000000" pitchFamily="2" charset="0"/>
              </a:rPr>
              <a:t>Mrs Baynes’ cousins</a:t>
            </a:r>
            <a:endParaRPr lang="en-GB" sz="2400">
              <a:latin typeface="Twinkl Cursive Unlooped Smbold" panose="02000000000000000000" pitchFamily="2" charset="0"/>
            </a:endParaRPr>
          </a:p>
        </p:txBody>
      </p:sp>
    </p:spTree>
    <p:extLst>
      <p:ext uri="{BB962C8B-B14F-4D97-AF65-F5344CB8AC3E}">
        <p14:creationId xmlns:p14="http://schemas.microsoft.com/office/powerpoint/2010/main" val="1534707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2DBA2F-3C37-59D7-D409-E24396237C34}"/>
              </a:ext>
            </a:extLst>
          </p:cNvPr>
          <p:cNvPicPr>
            <a:picLocks noChangeAspect="1"/>
          </p:cNvPicPr>
          <p:nvPr/>
        </p:nvPicPr>
        <p:blipFill rotWithShape="1">
          <a:blip r:embed="rId2"/>
          <a:srcRect l="20000" t="25555" r="25625" b="24306"/>
          <a:stretch/>
        </p:blipFill>
        <p:spPr>
          <a:xfrm>
            <a:off x="179513" y="260648"/>
            <a:ext cx="4126398" cy="2304256"/>
          </a:xfrm>
          <a:prstGeom prst="rect">
            <a:avLst/>
          </a:prstGeom>
        </p:spPr>
      </p:pic>
      <p:pic>
        <p:nvPicPr>
          <p:cNvPr id="7" name="Picture 6">
            <a:extLst>
              <a:ext uri="{FF2B5EF4-FFF2-40B4-BE49-F238E27FC236}">
                <a16:creationId xmlns:a16="http://schemas.microsoft.com/office/drawing/2014/main" id="{001E6B22-984C-6FCA-B944-36039750ED3F}"/>
              </a:ext>
            </a:extLst>
          </p:cNvPr>
          <p:cNvPicPr>
            <a:picLocks noChangeAspect="1"/>
          </p:cNvPicPr>
          <p:nvPr/>
        </p:nvPicPr>
        <p:blipFill rotWithShape="1">
          <a:blip r:embed="rId3"/>
          <a:srcRect l="29489" t="6036" r="35312" b="10664"/>
          <a:stretch/>
        </p:blipFill>
        <p:spPr>
          <a:xfrm>
            <a:off x="2664084" y="2598113"/>
            <a:ext cx="2517269" cy="3350964"/>
          </a:xfrm>
          <a:prstGeom prst="rect">
            <a:avLst/>
          </a:prstGeom>
        </p:spPr>
      </p:pic>
      <p:pic>
        <p:nvPicPr>
          <p:cNvPr id="9" name="Picture 8">
            <a:extLst>
              <a:ext uri="{FF2B5EF4-FFF2-40B4-BE49-F238E27FC236}">
                <a16:creationId xmlns:a16="http://schemas.microsoft.com/office/drawing/2014/main" id="{79D85E5B-E00E-BFEA-AE59-1439D4F5446E}"/>
              </a:ext>
            </a:extLst>
          </p:cNvPr>
          <p:cNvPicPr>
            <a:picLocks noChangeAspect="1"/>
          </p:cNvPicPr>
          <p:nvPr/>
        </p:nvPicPr>
        <p:blipFill rotWithShape="1">
          <a:blip r:embed="rId4"/>
          <a:srcRect l="29155" t="8383" r="35927" b="8982"/>
          <a:stretch/>
        </p:blipFill>
        <p:spPr>
          <a:xfrm>
            <a:off x="5346428" y="1962484"/>
            <a:ext cx="3616073" cy="4813679"/>
          </a:xfrm>
          <a:prstGeom prst="rect">
            <a:avLst/>
          </a:prstGeom>
        </p:spPr>
      </p:pic>
      <p:pic>
        <p:nvPicPr>
          <p:cNvPr id="11" name="Picture 10">
            <a:extLst>
              <a:ext uri="{FF2B5EF4-FFF2-40B4-BE49-F238E27FC236}">
                <a16:creationId xmlns:a16="http://schemas.microsoft.com/office/drawing/2014/main" id="{8BE29A5B-9753-F3D2-1A13-75E8D6D3FE3E}"/>
              </a:ext>
            </a:extLst>
          </p:cNvPr>
          <p:cNvPicPr>
            <a:picLocks noChangeAspect="1"/>
          </p:cNvPicPr>
          <p:nvPr/>
        </p:nvPicPr>
        <p:blipFill rotWithShape="1">
          <a:blip r:embed="rId5"/>
          <a:srcRect l="29453" t="8611" r="35859" b="9583"/>
          <a:stretch/>
        </p:blipFill>
        <p:spPr>
          <a:xfrm>
            <a:off x="179512" y="3322616"/>
            <a:ext cx="2526024" cy="3350964"/>
          </a:xfrm>
          <a:prstGeom prst="rect">
            <a:avLst/>
          </a:prstGeom>
        </p:spPr>
      </p:pic>
      <p:pic>
        <p:nvPicPr>
          <p:cNvPr id="12" name="Picture 11">
            <a:extLst>
              <a:ext uri="{FF2B5EF4-FFF2-40B4-BE49-F238E27FC236}">
                <a16:creationId xmlns:a16="http://schemas.microsoft.com/office/drawing/2014/main" id="{B8759810-9B44-2D86-59BD-CD49E4A24665}"/>
              </a:ext>
            </a:extLst>
          </p:cNvPr>
          <p:cNvPicPr>
            <a:picLocks noChangeAspect="1"/>
          </p:cNvPicPr>
          <p:nvPr/>
        </p:nvPicPr>
        <p:blipFill>
          <a:blip r:embed="rId6"/>
          <a:stretch>
            <a:fillRect/>
          </a:stretch>
        </p:blipFill>
        <p:spPr>
          <a:xfrm>
            <a:off x="5497165" y="145857"/>
            <a:ext cx="3457021" cy="1499780"/>
          </a:xfrm>
          <a:prstGeom prst="rect">
            <a:avLst/>
          </a:prstGeom>
        </p:spPr>
      </p:pic>
      <p:sp>
        <p:nvSpPr>
          <p:cNvPr id="2" name="TextBox 1">
            <a:extLst>
              <a:ext uri="{FF2B5EF4-FFF2-40B4-BE49-F238E27FC236}">
                <a16:creationId xmlns:a16="http://schemas.microsoft.com/office/drawing/2014/main" id="{374FE82B-0C88-C5D5-CACD-8A7EDBDB62DF}"/>
              </a:ext>
            </a:extLst>
          </p:cNvPr>
          <p:cNvSpPr txBox="1"/>
          <p:nvPr/>
        </p:nvSpPr>
        <p:spPr>
          <a:xfrm>
            <a:off x="5346428" y="1632156"/>
            <a:ext cx="4442553" cy="369332"/>
          </a:xfrm>
          <a:prstGeom prst="rect">
            <a:avLst/>
          </a:prstGeom>
          <a:noFill/>
        </p:spPr>
        <p:txBody>
          <a:bodyPr wrap="square" rtlCol="0">
            <a:spAutoFit/>
          </a:bodyPr>
          <a:lstStyle/>
          <a:p>
            <a:r>
              <a:rPr lang="en-US">
                <a:latin typeface="Twinkl Cursive Unlooped Smbold" panose="02000000000000000000" pitchFamily="2" charset="0"/>
              </a:rPr>
              <a:t>Buckingham Palace Garden Party </a:t>
            </a:r>
            <a:endParaRPr lang="en-GB">
              <a:latin typeface="Twinkl Cursive Unlooped Smbold" panose="02000000000000000000" pitchFamily="2" charset="0"/>
            </a:endParaRPr>
          </a:p>
        </p:txBody>
      </p:sp>
    </p:spTree>
    <p:extLst>
      <p:ext uri="{BB962C8B-B14F-4D97-AF65-F5344CB8AC3E}">
        <p14:creationId xmlns:p14="http://schemas.microsoft.com/office/powerpoint/2010/main" val="3725989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F6EBAF-B00A-7117-0606-033E995D4495}"/>
              </a:ext>
            </a:extLst>
          </p:cNvPr>
          <p:cNvPicPr>
            <a:picLocks noChangeAspect="1"/>
          </p:cNvPicPr>
          <p:nvPr/>
        </p:nvPicPr>
        <p:blipFill rotWithShape="1">
          <a:blip r:embed="rId2"/>
          <a:srcRect l="31953" t="8195" r="32031" b="16667"/>
          <a:stretch/>
        </p:blipFill>
        <p:spPr>
          <a:xfrm>
            <a:off x="202687" y="289391"/>
            <a:ext cx="2850356" cy="3344995"/>
          </a:xfrm>
          <a:prstGeom prst="rect">
            <a:avLst/>
          </a:prstGeom>
        </p:spPr>
      </p:pic>
      <p:pic>
        <p:nvPicPr>
          <p:cNvPr id="7" name="Picture 6">
            <a:extLst>
              <a:ext uri="{FF2B5EF4-FFF2-40B4-BE49-F238E27FC236}">
                <a16:creationId xmlns:a16="http://schemas.microsoft.com/office/drawing/2014/main" id="{79AF8FBF-150B-51BB-3DA2-825D2A8C4076}"/>
              </a:ext>
            </a:extLst>
          </p:cNvPr>
          <p:cNvPicPr>
            <a:picLocks noChangeAspect="1"/>
          </p:cNvPicPr>
          <p:nvPr/>
        </p:nvPicPr>
        <p:blipFill rotWithShape="1">
          <a:blip r:embed="rId3"/>
          <a:srcRect l="29000" t="5210" r="35362" b="26767"/>
          <a:stretch/>
        </p:blipFill>
        <p:spPr>
          <a:xfrm>
            <a:off x="3408702" y="293611"/>
            <a:ext cx="1756616" cy="1885979"/>
          </a:xfrm>
          <a:prstGeom prst="rect">
            <a:avLst/>
          </a:prstGeom>
        </p:spPr>
      </p:pic>
      <p:pic>
        <p:nvPicPr>
          <p:cNvPr id="9" name="Picture 8">
            <a:extLst>
              <a:ext uri="{FF2B5EF4-FFF2-40B4-BE49-F238E27FC236}">
                <a16:creationId xmlns:a16="http://schemas.microsoft.com/office/drawing/2014/main" id="{634E2C98-90DA-88A0-8792-B03DD9C6D19B}"/>
              </a:ext>
            </a:extLst>
          </p:cNvPr>
          <p:cNvPicPr>
            <a:picLocks noChangeAspect="1"/>
          </p:cNvPicPr>
          <p:nvPr/>
        </p:nvPicPr>
        <p:blipFill rotWithShape="1">
          <a:blip r:embed="rId4"/>
          <a:srcRect l="31562" t="10695" r="34688" b="13195"/>
          <a:stretch/>
        </p:blipFill>
        <p:spPr>
          <a:xfrm>
            <a:off x="2843808" y="3455635"/>
            <a:ext cx="2473844" cy="3138117"/>
          </a:xfrm>
          <a:prstGeom prst="rect">
            <a:avLst/>
          </a:prstGeom>
        </p:spPr>
      </p:pic>
      <p:pic>
        <p:nvPicPr>
          <p:cNvPr id="11" name="Picture 10">
            <a:extLst>
              <a:ext uri="{FF2B5EF4-FFF2-40B4-BE49-F238E27FC236}">
                <a16:creationId xmlns:a16="http://schemas.microsoft.com/office/drawing/2014/main" id="{7FE1977D-8FEB-880F-7F61-6B273FA9B1A9}"/>
              </a:ext>
            </a:extLst>
          </p:cNvPr>
          <p:cNvPicPr>
            <a:picLocks noChangeAspect="1"/>
          </p:cNvPicPr>
          <p:nvPr/>
        </p:nvPicPr>
        <p:blipFill rotWithShape="1">
          <a:blip r:embed="rId5"/>
          <a:srcRect l="25625" t="23333" r="53828" b="29551"/>
          <a:stretch/>
        </p:blipFill>
        <p:spPr>
          <a:xfrm>
            <a:off x="5453182" y="963315"/>
            <a:ext cx="3483612" cy="4493419"/>
          </a:xfrm>
          <a:prstGeom prst="rect">
            <a:avLst/>
          </a:prstGeom>
        </p:spPr>
      </p:pic>
      <p:sp>
        <p:nvSpPr>
          <p:cNvPr id="12" name="TextBox 11">
            <a:extLst>
              <a:ext uri="{FF2B5EF4-FFF2-40B4-BE49-F238E27FC236}">
                <a16:creationId xmlns:a16="http://schemas.microsoft.com/office/drawing/2014/main" id="{227D23E7-5BAB-C08D-5403-DD4A59E3611E}"/>
              </a:ext>
            </a:extLst>
          </p:cNvPr>
          <p:cNvSpPr txBox="1"/>
          <p:nvPr/>
        </p:nvSpPr>
        <p:spPr>
          <a:xfrm>
            <a:off x="235111" y="3789040"/>
            <a:ext cx="2785508" cy="507831"/>
          </a:xfrm>
          <a:prstGeom prst="rect">
            <a:avLst/>
          </a:prstGeom>
          <a:noFill/>
        </p:spPr>
        <p:txBody>
          <a:bodyPr wrap="square" rtlCol="0">
            <a:spAutoFit/>
          </a:bodyPr>
          <a:lstStyle/>
          <a:p>
            <a:pPr algn="ctr"/>
            <a:r>
              <a:rPr lang="en-US" sz="2700">
                <a:latin typeface="Twinkl Cursive Unlooped Smbold" panose="02000000000000000000" pitchFamily="2" charset="0"/>
              </a:rPr>
              <a:t>Hobbies-Lego</a:t>
            </a:r>
            <a:endParaRPr lang="en-GB" sz="2700">
              <a:latin typeface="Twinkl Cursive Unlooped Smbold" panose="02000000000000000000" pitchFamily="2" charset="0"/>
            </a:endParaRPr>
          </a:p>
        </p:txBody>
      </p:sp>
    </p:spTree>
    <p:extLst>
      <p:ext uri="{BB962C8B-B14F-4D97-AF65-F5344CB8AC3E}">
        <p14:creationId xmlns:p14="http://schemas.microsoft.com/office/powerpoint/2010/main" val="2761161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E9A582-F8DA-CE61-7A6F-784230F364D8}"/>
              </a:ext>
            </a:extLst>
          </p:cNvPr>
          <p:cNvPicPr>
            <a:picLocks noChangeAspect="1"/>
          </p:cNvPicPr>
          <p:nvPr/>
        </p:nvPicPr>
        <p:blipFill rotWithShape="1">
          <a:blip r:embed="rId2"/>
          <a:srcRect l="7428" t="18123" r="58568" b="36182"/>
          <a:stretch/>
        </p:blipFill>
        <p:spPr>
          <a:xfrm>
            <a:off x="255529" y="2525050"/>
            <a:ext cx="3291656" cy="2488126"/>
          </a:xfrm>
          <a:prstGeom prst="rect">
            <a:avLst/>
          </a:prstGeom>
        </p:spPr>
      </p:pic>
      <p:pic>
        <p:nvPicPr>
          <p:cNvPr id="7" name="Picture 6">
            <a:extLst>
              <a:ext uri="{FF2B5EF4-FFF2-40B4-BE49-F238E27FC236}">
                <a16:creationId xmlns:a16="http://schemas.microsoft.com/office/drawing/2014/main" id="{5AB10C47-E836-0FE4-3AE9-8101EEAB9F5D}"/>
              </a:ext>
            </a:extLst>
          </p:cNvPr>
          <p:cNvPicPr>
            <a:picLocks noChangeAspect="1"/>
          </p:cNvPicPr>
          <p:nvPr/>
        </p:nvPicPr>
        <p:blipFill rotWithShape="1">
          <a:blip r:embed="rId3"/>
          <a:srcRect l="3568" t="42997" r="83617" b="37734"/>
          <a:stretch/>
        </p:blipFill>
        <p:spPr>
          <a:xfrm>
            <a:off x="3816683" y="1335755"/>
            <a:ext cx="1338309" cy="1131885"/>
          </a:xfrm>
          <a:prstGeom prst="rect">
            <a:avLst/>
          </a:prstGeom>
        </p:spPr>
      </p:pic>
      <p:pic>
        <p:nvPicPr>
          <p:cNvPr id="9" name="Picture 8">
            <a:extLst>
              <a:ext uri="{FF2B5EF4-FFF2-40B4-BE49-F238E27FC236}">
                <a16:creationId xmlns:a16="http://schemas.microsoft.com/office/drawing/2014/main" id="{A78861D8-DDED-BA2C-2B88-9B8D8BE33B7B}"/>
              </a:ext>
            </a:extLst>
          </p:cNvPr>
          <p:cNvPicPr>
            <a:picLocks noChangeAspect="1"/>
          </p:cNvPicPr>
          <p:nvPr/>
        </p:nvPicPr>
        <p:blipFill rotWithShape="1">
          <a:blip r:embed="rId4"/>
          <a:srcRect l="4588" t="18771" r="55873" b="38252"/>
          <a:stretch/>
        </p:blipFill>
        <p:spPr>
          <a:xfrm>
            <a:off x="348270" y="313046"/>
            <a:ext cx="3224498" cy="1971516"/>
          </a:xfrm>
          <a:prstGeom prst="rect">
            <a:avLst/>
          </a:prstGeom>
        </p:spPr>
      </p:pic>
      <p:pic>
        <p:nvPicPr>
          <p:cNvPr id="11" name="Picture 10">
            <a:extLst>
              <a:ext uri="{FF2B5EF4-FFF2-40B4-BE49-F238E27FC236}">
                <a16:creationId xmlns:a16="http://schemas.microsoft.com/office/drawing/2014/main" id="{AA813B1E-112E-17A3-CF8C-488522C1B68A}"/>
              </a:ext>
            </a:extLst>
          </p:cNvPr>
          <p:cNvPicPr>
            <a:picLocks noChangeAspect="1"/>
          </p:cNvPicPr>
          <p:nvPr/>
        </p:nvPicPr>
        <p:blipFill rotWithShape="1">
          <a:blip r:embed="rId5"/>
          <a:srcRect l="2039" t="16805" r="56406" b="37917"/>
          <a:stretch/>
        </p:blipFill>
        <p:spPr>
          <a:xfrm>
            <a:off x="5379178" y="159700"/>
            <a:ext cx="3632601" cy="2226399"/>
          </a:xfrm>
          <a:prstGeom prst="rect">
            <a:avLst/>
          </a:prstGeom>
        </p:spPr>
      </p:pic>
      <p:sp>
        <p:nvSpPr>
          <p:cNvPr id="12" name="TextBox 11">
            <a:extLst>
              <a:ext uri="{FF2B5EF4-FFF2-40B4-BE49-F238E27FC236}">
                <a16:creationId xmlns:a16="http://schemas.microsoft.com/office/drawing/2014/main" id="{0DF0F3E5-0483-0EED-EF9E-045CBAF29304}"/>
              </a:ext>
            </a:extLst>
          </p:cNvPr>
          <p:cNvSpPr txBox="1"/>
          <p:nvPr/>
        </p:nvSpPr>
        <p:spPr>
          <a:xfrm>
            <a:off x="2741189" y="3460322"/>
            <a:ext cx="3521869" cy="553998"/>
          </a:xfrm>
          <a:prstGeom prst="rect">
            <a:avLst/>
          </a:prstGeom>
          <a:noFill/>
        </p:spPr>
        <p:txBody>
          <a:bodyPr wrap="square" rtlCol="0">
            <a:spAutoFit/>
          </a:bodyPr>
          <a:lstStyle/>
          <a:p>
            <a:pPr algn="ctr"/>
            <a:r>
              <a:rPr lang="en-US" sz="3000">
                <a:latin typeface="Twinkl Cursive Unlooped Smbold" panose="02000000000000000000" pitchFamily="2" charset="0"/>
              </a:rPr>
              <a:t>Boccia</a:t>
            </a:r>
            <a:endParaRPr lang="en-GB" sz="3000">
              <a:latin typeface="Twinkl Cursive Unlooped Smbold" panose="02000000000000000000" pitchFamily="2" charset="0"/>
            </a:endParaRPr>
          </a:p>
        </p:txBody>
      </p:sp>
      <p:sp>
        <p:nvSpPr>
          <p:cNvPr id="13" name="TextBox 12">
            <a:extLst>
              <a:ext uri="{FF2B5EF4-FFF2-40B4-BE49-F238E27FC236}">
                <a16:creationId xmlns:a16="http://schemas.microsoft.com/office/drawing/2014/main" id="{6AFC2839-7F1F-34E2-BD93-B86B0DEA30A9}"/>
              </a:ext>
            </a:extLst>
          </p:cNvPr>
          <p:cNvSpPr txBox="1"/>
          <p:nvPr/>
        </p:nvSpPr>
        <p:spPr>
          <a:xfrm>
            <a:off x="3061006" y="2722401"/>
            <a:ext cx="2849663" cy="854080"/>
          </a:xfrm>
          <a:prstGeom prst="rect">
            <a:avLst/>
          </a:prstGeom>
          <a:noFill/>
        </p:spPr>
        <p:txBody>
          <a:bodyPr wrap="square" rtlCol="0">
            <a:spAutoFit/>
          </a:bodyPr>
          <a:lstStyle/>
          <a:p>
            <a:pPr algn="ctr"/>
            <a:r>
              <a:rPr lang="en-US" sz="4950">
                <a:latin typeface="Twinkl Cursive Unlooped Smbold" panose="02000000000000000000" pitchFamily="2" charset="0"/>
              </a:rPr>
              <a:t>Sport</a:t>
            </a:r>
            <a:endParaRPr lang="en-GB" sz="4950">
              <a:latin typeface="Twinkl Cursive Unlooped Smbold" panose="02000000000000000000" pitchFamily="2" charset="0"/>
            </a:endParaRPr>
          </a:p>
        </p:txBody>
      </p:sp>
      <p:pic>
        <p:nvPicPr>
          <p:cNvPr id="3" name="Picture 2">
            <a:extLst>
              <a:ext uri="{FF2B5EF4-FFF2-40B4-BE49-F238E27FC236}">
                <a16:creationId xmlns:a16="http://schemas.microsoft.com/office/drawing/2014/main" id="{46DB1025-093C-F7DB-0B76-D61A5DBD8BB2}"/>
              </a:ext>
            </a:extLst>
          </p:cNvPr>
          <p:cNvPicPr>
            <a:picLocks noChangeAspect="1"/>
          </p:cNvPicPr>
          <p:nvPr/>
        </p:nvPicPr>
        <p:blipFill rotWithShape="1">
          <a:blip r:embed="rId6"/>
          <a:srcRect l="20076" t="20601" r="52362" b="13600"/>
          <a:stretch/>
        </p:blipFill>
        <p:spPr>
          <a:xfrm>
            <a:off x="5910669" y="2569913"/>
            <a:ext cx="3074331" cy="4128387"/>
          </a:xfrm>
          <a:prstGeom prst="rect">
            <a:avLst/>
          </a:prstGeom>
        </p:spPr>
      </p:pic>
      <p:sp>
        <p:nvSpPr>
          <p:cNvPr id="4" name="TextBox 3">
            <a:extLst>
              <a:ext uri="{FF2B5EF4-FFF2-40B4-BE49-F238E27FC236}">
                <a16:creationId xmlns:a16="http://schemas.microsoft.com/office/drawing/2014/main" id="{189B69BD-CEA8-E5DC-78E6-A5EF54047B5C}"/>
              </a:ext>
            </a:extLst>
          </p:cNvPr>
          <p:cNvSpPr txBox="1"/>
          <p:nvPr/>
        </p:nvSpPr>
        <p:spPr>
          <a:xfrm>
            <a:off x="2699792" y="5903585"/>
            <a:ext cx="3394749" cy="707886"/>
          </a:xfrm>
          <a:prstGeom prst="rect">
            <a:avLst/>
          </a:prstGeom>
          <a:noFill/>
        </p:spPr>
        <p:txBody>
          <a:bodyPr wrap="square" rtlCol="0">
            <a:spAutoFit/>
          </a:bodyPr>
          <a:lstStyle/>
          <a:p>
            <a:r>
              <a:rPr lang="en-US" sz="2000">
                <a:latin typeface="Twinkl Cursive Unlooped Smbold" panose="02000000000000000000" pitchFamily="2" charset="0"/>
              </a:rPr>
              <a:t>Rachel’s Runner Up Medal Merseyside Open in 2020</a:t>
            </a:r>
            <a:endParaRPr lang="en-GB" sz="2000">
              <a:latin typeface="Twinkl Cursive Unlooped Smbold" panose="02000000000000000000" pitchFamily="2" charset="0"/>
            </a:endParaRPr>
          </a:p>
        </p:txBody>
      </p:sp>
    </p:spTree>
    <p:extLst>
      <p:ext uri="{BB962C8B-B14F-4D97-AF65-F5344CB8AC3E}">
        <p14:creationId xmlns:p14="http://schemas.microsoft.com/office/powerpoint/2010/main" val="1467423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8724E3-60A6-1281-246E-AF89927D09B7}"/>
              </a:ext>
            </a:extLst>
          </p:cNvPr>
          <p:cNvPicPr>
            <a:picLocks noChangeAspect="1"/>
          </p:cNvPicPr>
          <p:nvPr/>
        </p:nvPicPr>
        <p:blipFill rotWithShape="1">
          <a:blip r:embed="rId2"/>
          <a:srcRect l="28906" t="9028" r="35704" b="8472"/>
          <a:stretch/>
        </p:blipFill>
        <p:spPr>
          <a:xfrm>
            <a:off x="138097" y="72165"/>
            <a:ext cx="3236119" cy="4243388"/>
          </a:xfrm>
          <a:prstGeom prst="rect">
            <a:avLst/>
          </a:prstGeom>
        </p:spPr>
      </p:pic>
      <p:pic>
        <p:nvPicPr>
          <p:cNvPr id="7" name="Picture 6">
            <a:extLst>
              <a:ext uri="{FF2B5EF4-FFF2-40B4-BE49-F238E27FC236}">
                <a16:creationId xmlns:a16="http://schemas.microsoft.com/office/drawing/2014/main" id="{6E1C88D2-F323-6DB8-A5C7-7C5D99AB73A7}"/>
              </a:ext>
            </a:extLst>
          </p:cNvPr>
          <p:cNvPicPr>
            <a:picLocks noChangeAspect="1"/>
          </p:cNvPicPr>
          <p:nvPr/>
        </p:nvPicPr>
        <p:blipFill rotWithShape="1">
          <a:blip r:embed="rId3"/>
          <a:srcRect l="16859" t="27021" r="19746" b="12702"/>
          <a:stretch/>
        </p:blipFill>
        <p:spPr>
          <a:xfrm>
            <a:off x="5735789" y="226697"/>
            <a:ext cx="3315234" cy="1773107"/>
          </a:xfrm>
          <a:prstGeom prst="rect">
            <a:avLst/>
          </a:prstGeom>
        </p:spPr>
      </p:pic>
      <p:pic>
        <p:nvPicPr>
          <p:cNvPr id="9" name="Picture 8">
            <a:hlinkClick r:id="rId4"/>
            <a:extLst>
              <a:ext uri="{FF2B5EF4-FFF2-40B4-BE49-F238E27FC236}">
                <a16:creationId xmlns:a16="http://schemas.microsoft.com/office/drawing/2014/main" id="{26566616-A804-34F7-4874-D1D7D0E161ED}"/>
              </a:ext>
            </a:extLst>
          </p:cNvPr>
          <p:cNvPicPr>
            <a:picLocks noChangeAspect="1"/>
          </p:cNvPicPr>
          <p:nvPr/>
        </p:nvPicPr>
        <p:blipFill rotWithShape="1">
          <a:blip r:embed="rId5"/>
          <a:srcRect l="35703" t="36528" r="52578" b="42916"/>
          <a:stretch/>
        </p:blipFill>
        <p:spPr>
          <a:xfrm>
            <a:off x="4511174" y="1665221"/>
            <a:ext cx="1071563" cy="1057276"/>
          </a:xfrm>
          <a:prstGeom prst="rect">
            <a:avLst/>
          </a:prstGeom>
        </p:spPr>
      </p:pic>
      <p:pic>
        <p:nvPicPr>
          <p:cNvPr id="11" name="Picture 10">
            <a:extLst>
              <a:ext uri="{FF2B5EF4-FFF2-40B4-BE49-F238E27FC236}">
                <a16:creationId xmlns:a16="http://schemas.microsoft.com/office/drawing/2014/main" id="{10492A06-1B02-B86D-C73C-92441437D446}"/>
              </a:ext>
            </a:extLst>
          </p:cNvPr>
          <p:cNvPicPr>
            <a:picLocks noChangeAspect="1"/>
          </p:cNvPicPr>
          <p:nvPr/>
        </p:nvPicPr>
        <p:blipFill rotWithShape="1">
          <a:blip r:embed="rId6"/>
          <a:srcRect l="9757" t="37281" r="71602" b="26990"/>
          <a:stretch/>
        </p:blipFill>
        <p:spPr>
          <a:xfrm>
            <a:off x="6876256" y="3725692"/>
            <a:ext cx="1404666" cy="1514407"/>
          </a:xfrm>
          <a:prstGeom prst="rect">
            <a:avLst/>
          </a:prstGeom>
        </p:spPr>
      </p:pic>
      <p:pic>
        <p:nvPicPr>
          <p:cNvPr id="13" name="Picture 12">
            <a:extLst>
              <a:ext uri="{FF2B5EF4-FFF2-40B4-BE49-F238E27FC236}">
                <a16:creationId xmlns:a16="http://schemas.microsoft.com/office/drawing/2014/main" id="{0DE9FA3A-FDF4-0492-3E0E-9E91D09B2FF1}"/>
              </a:ext>
            </a:extLst>
          </p:cNvPr>
          <p:cNvPicPr>
            <a:picLocks noChangeAspect="1"/>
          </p:cNvPicPr>
          <p:nvPr/>
        </p:nvPicPr>
        <p:blipFill rotWithShape="1">
          <a:blip r:embed="rId7"/>
          <a:srcRect l="25995" t="33787" r="58131" b="27378"/>
          <a:stretch/>
        </p:blipFill>
        <p:spPr>
          <a:xfrm>
            <a:off x="3563888" y="2867788"/>
            <a:ext cx="2734820" cy="3763515"/>
          </a:xfrm>
          <a:prstGeom prst="rect">
            <a:avLst/>
          </a:prstGeom>
        </p:spPr>
      </p:pic>
      <p:sp>
        <p:nvSpPr>
          <p:cNvPr id="14" name="TextBox 13">
            <a:extLst>
              <a:ext uri="{FF2B5EF4-FFF2-40B4-BE49-F238E27FC236}">
                <a16:creationId xmlns:a16="http://schemas.microsoft.com/office/drawing/2014/main" id="{107393DA-654D-4FE6-F083-006D8E9E0E1C}"/>
              </a:ext>
            </a:extLst>
          </p:cNvPr>
          <p:cNvSpPr txBox="1"/>
          <p:nvPr/>
        </p:nvSpPr>
        <p:spPr>
          <a:xfrm>
            <a:off x="6240184" y="6108083"/>
            <a:ext cx="2845293" cy="523220"/>
          </a:xfrm>
          <a:prstGeom prst="rect">
            <a:avLst/>
          </a:prstGeom>
          <a:noFill/>
        </p:spPr>
        <p:txBody>
          <a:bodyPr wrap="square" rtlCol="0">
            <a:spAutoFit/>
          </a:bodyPr>
          <a:lstStyle/>
          <a:p>
            <a:r>
              <a:rPr lang="en-US" sz="2800" b="1">
                <a:latin typeface="Twinkl Cursive Unlooped Thin" panose="02000000000000000000" pitchFamily="2" charset="0"/>
              </a:rPr>
              <a:t>Rachel and Zack</a:t>
            </a:r>
            <a:endParaRPr lang="en-GB" sz="2800" b="1">
              <a:latin typeface="Twinkl Cursive Unlooped Thin" panose="02000000000000000000" pitchFamily="2" charset="0"/>
            </a:endParaRPr>
          </a:p>
        </p:txBody>
      </p:sp>
    </p:spTree>
    <p:extLst>
      <p:ext uri="{BB962C8B-B14F-4D97-AF65-F5344CB8AC3E}">
        <p14:creationId xmlns:p14="http://schemas.microsoft.com/office/powerpoint/2010/main" val="428996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6971F2-A8D2-7960-3C22-F40B64B1D9C4}"/>
              </a:ext>
            </a:extLst>
          </p:cNvPr>
          <p:cNvPicPr>
            <a:picLocks noChangeAspect="1"/>
          </p:cNvPicPr>
          <p:nvPr/>
        </p:nvPicPr>
        <p:blipFill rotWithShape="1">
          <a:blip r:embed="rId2"/>
          <a:srcRect l="3538" t="9400" r="37400" b="12201"/>
          <a:stretch/>
        </p:blipFill>
        <p:spPr>
          <a:xfrm>
            <a:off x="323528" y="116632"/>
            <a:ext cx="3568254" cy="2664296"/>
          </a:xfrm>
          <a:prstGeom prst="rect">
            <a:avLst/>
          </a:prstGeom>
        </p:spPr>
      </p:pic>
      <p:sp>
        <p:nvSpPr>
          <p:cNvPr id="7" name="TextBox 6">
            <a:extLst>
              <a:ext uri="{FF2B5EF4-FFF2-40B4-BE49-F238E27FC236}">
                <a16:creationId xmlns:a16="http://schemas.microsoft.com/office/drawing/2014/main" id="{26834B96-A2D1-B6BB-CF83-5D8DD8D94EE5}"/>
              </a:ext>
            </a:extLst>
          </p:cNvPr>
          <p:cNvSpPr txBox="1"/>
          <p:nvPr/>
        </p:nvSpPr>
        <p:spPr>
          <a:xfrm>
            <a:off x="332482" y="2917399"/>
            <a:ext cx="8632006" cy="3600986"/>
          </a:xfrm>
          <a:prstGeom prst="rect">
            <a:avLst/>
          </a:prstGeom>
          <a:noFill/>
        </p:spPr>
        <p:txBody>
          <a:bodyPr wrap="square">
            <a:spAutoFit/>
          </a:bodyPr>
          <a:lstStyle/>
          <a:p>
            <a:pPr algn="l"/>
            <a:r>
              <a:rPr lang="en-US" sz="1600" b="0" i="0">
                <a:solidFill>
                  <a:srgbClr val="252B33"/>
                </a:solidFill>
                <a:effectLst/>
                <a:latin typeface="Twinkl Cursive Unlooped Smbold" panose="02000000000000000000" pitchFamily="2" charset="0"/>
              </a:rPr>
              <a:t>As a non-profit organisation we rely on grants and donations to help us run our much-needed services. so I have decided that I am doing the Sleepout 2023 challenge for Community Solutions, this will take place on Friday 10th November 2023 at Clitheroe Football Club between 7PM to 7AM ON THE PITCH in sleeping bags with a group of great friends! Money raised will make a real difference to lives of people suffering from loneliness and social isolation.</a:t>
            </a:r>
          </a:p>
          <a:p>
            <a:pPr algn="l"/>
            <a:r>
              <a:rPr lang="en-US" sz="1600" b="0" i="0">
                <a:solidFill>
                  <a:srgbClr val="252B33"/>
                </a:solidFill>
                <a:effectLst/>
                <a:latin typeface="Twinkl Cursive Unlooped Smbold" panose="02000000000000000000" pitchFamily="2" charset="0"/>
              </a:rPr>
              <a:t>Anyone who wishes to donate without using online platforms, please get in touch with me or see me in person for the bank details for Community Solutions</a:t>
            </a:r>
          </a:p>
          <a:p>
            <a:pPr algn="l"/>
            <a:r>
              <a:rPr lang="en-US" sz="1600" b="0" i="0">
                <a:solidFill>
                  <a:srgbClr val="252B33"/>
                </a:solidFill>
                <a:effectLst/>
                <a:latin typeface="Twinkl Cursive Unlooped Smbold" panose="02000000000000000000" pitchFamily="2" charset="0"/>
              </a:rPr>
              <a:t>Please help me once again to show people that anything is possible regardless of whatever limitations may be in front of you and help people less fortunate in the run up to the festive season.</a:t>
            </a:r>
          </a:p>
          <a:p>
            <a:pPr algn="l"/>
            <a:r>
              <a:rPr lang="en-US" sz="1600" b="0" i="0">
                <a:solidFill>
                  <a:srgbClr val="252B33"/>
                </a:solidFill>
                <a:effectLst/>
                <a:latin typeface="Twinkl Cursive Unlooped Smbold" panose="02000000000000000000" pitchFamily="2" charset="0"/>
              </a:rPr>
              <a:t>ANY amount given I would be so thankful for, and you would have my sincere gratitude.</a:t>
            </a:r>
          </a:p>
          <a:p>
            <a:pPr algn="l"/>
            <a:r>
              <a:rPr lang="en-US" sz="1600" b="0" i="0">
                <a:solidFill>
                  <a:srgbClr val="252B33"/>
                </a:solidFill>
                <a:effectLst/>
                <a:latin typeface="Twinkl Cursive Unlooped Smbold" panose="02000000000000000000" pitchFamily="2" charset="0"/>
              </a:rPr>
              <a:t>Thank you for reading take care</a:t>
            </a:r>
          </a:p>
          <a:p>
            <a:pPr algn="l"/>
            <a:r>
              <a:rPr lang="en-US" sz="1600" b="0" i="0">
                <a:solidFill>
                  <a:srgbClr val="252B33"/>
                </a:solidFill>
                <a:effectLst/>
                <a:latin typeface="Twinkl Cursive Unlooped Smbold" panose="02000000000000000000" pitchFamily="2" charset="0"/>
              </a:rPr>
              <a:t>Rachel xxx</a:t>
            </a:r>
          </a:p>
        </p:txBody>
      </p:sp>
      <p:sp>
        <p:nvSpPr>
          <p:cNvPr id="8" name="TextBox 7">
            <a:extLst>
              <a:ext uri="{FF2B5EF4-FFF2-40B4-BE49-F238E27FC236}">
                <a16:creationId xmlns:a16="http://schemas.microsoft.com/office/drawing/2014/main" id="{4B0FB60E-E64E-9B82-AD72-1A9F356198D2}"/>
              </a:ext>
            </a:extLst>
          </p:cNvPr>
          <p:cNvSpPr txBox="1"/>
          <p:nvPr/>
        </p:nvSpPr>
        <p:spPr>
          <a:xfrm>
            <a:off x="4067944" y="116632"/>
            <a:ext cx="4968552" cy="2800767"/>
          </a:xfrm>
          <a:prstGeom prst="rect">
            <a:avLst/>
          </a:prstGeom>
          <a:noFill/>
        </p:spPr>
        <p:txBody>
          <a:bodyPr wrap="square" rtlCol="0">
            <a:spAutoFit/>
          </a:bodyPr>
          <a:lstStyle/>
          <a:p>
            <a:pPr algn="l"/>
            <a:r>
              <a:rPr lang="en-US" sz="1600" b="0" i="0">
                <a:solidFill>
                  <a:srgbClr val="252B33"/>
                </a:solidFill>
                <a:effectLst/>
                <a:latin typeface="Twinkl Cursive Unlooped Smbold" panose="02000000000000000000" pitchFamily="2" charset="0"/>
              </a:rPr>
              <a:t>Community Solutions Northwest is a charity based at Elmfield Hall, Church, Hyndburn, that supports some of the most vulnerable and isolated people in our community though a variety of support solutions, many led by our fantastic team of volunteers.</a:t>
            </a:r>
          </a:p>
          <a:p>
            <a:pPr algn="l"/>
            <a:r>
              <a:rPr lang="en-US" sz="1600" b="0" i="0">
                <a:solidFill>
                  <a:srgbClr val="252B33"/>
                </a:solidFill>
                <a:effectLst/>
                <a:latin typeface="Twinkl Cursive Unlooped Smbold" panose="02000000000000000000" pitchFamily="2" charset="0"/>
              </a:rPr>
              <a:t>In addition to many and varied social support groups and activities, we offer befriending services, bereavement support, mentoring and counselling, training, employment support, and help for people in crisis.</a:t>
            </a:r>
          </a:p>
        </p:txBody>
      </p:sp>
    </p:spTree>
    <p:extLst>
      <p:ext uri="{BB962C8B-B14F-4D97-AF65-F5344CB8AC3E}">
        <p14:creationId xmlns:p14="http://schemas.microsoft.com/office/powerpoint/2010/main" val="3050101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26585882592B447828298505CABB829" ma:contentTypeVersion="17" ma:contentTypeDescription="Create a new document." ma:contentTypeScope="" ma:versionID="f8e081867d0b0b182950b1ca8880e123">
  <xsd:schema xmlns:xsd="http://www.w3.org/2001/XMLSchema" xmlns:xs="http://www.w3.org/2001/XMLSchema" xmlns:p="http://schemas.microsoft.com/office/2006/metadata/properties" xmlns:ns2="3d7d4e20-ff04-4bd0-a4b8-3d1551740078" xmlns:ns3="49a2ec5a-826a-4fa9-a591-8e3a51b6f1b5" targetNamespace="http://schemas.microsoft.com/office/2006/metadata/properties" ma:root="true" ma:fieldsID="a714a18e96b86e45cdc8363cd9719a4f" ns2:_="" ns3:_="">
    <xsd:import namespace="3d7d4e20-ff04-4bd0-a4b8-3d1551740078"/>
    <xsd:import namespace="49a2ec5a-826a-4fa9-a591-8e3a51b6f1b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7d4e20-ff04-4bd0-a4b8-3d15517400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f3806f7-ffeb-42ea-b64f-8be0da780f4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a2ec5a-826a-4fa9-a591-8e3a51b6f1b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42ed5bd-7614-4295-bd63-575b8be47754}" ma:internalName="TaxCatchAll" ma:showField="CatchAllData" ma:web="49a2ec5a-826a-4fa9-a591-8e3a51b6f1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C539C8-D083-46C8-845A-2C2DB7893D73}">
  <ds:schemaRefs>
    <ds:schemaRef ds:uri="http://schemas.microsoft.com/sharepoint/v3/contenttype/forms"/>
  </ds:schemaRefs>
</ds:datastoreItem>
</file>

<file path=customXml/itemProps2.xml><?xml version="1.0" encoding="utf-8"?>
<ds:datastoreItem xmlns:ds="http://schemas.openxmlformats.org/officeDocument/2006/customXml" ds:itemID="{5EBEB128-D35A-47BC-A982-B688522D9830}">
  <ds:schemaRefs>
    <ds:schemaRef ds:uri="3d7d4e20-ff04-4bd0-a4b8-3d1551740078"/>
    <ds:schemaRef ds:uri="49a2ec5a-826a-4fa9-a591-8e3a51b6f1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696</Words>
  <Application>Microsoft Office PowerPoint</Application>
  <PresentationFormat>On-screen Show (4:3)</PresentationFormat>
  <Paragraphs>51</Paragraphs>
  <Slides>17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 CHRISTY</vt:lpstr>
      <vt:lpstr>Arial</vt:lpstr>
      <vt:lpstr>Calibri</vt:lpstr>
      <vt:lpstr>Google Sans</vt:lpstr>
      <vt:lpstr>Twinkl Cursive Unlooped Smbold</vt:lpstr>
      <vt:lpstr>Twinkl Cursive Unlooped Thin</vt:lpstr>
      <vt:lpstr>Office Theme</vt:lpstr>
      <vt:lpstr>PowerPoint Presentation</vt:lpstr>
      <vt:lpstr>My Name is Harry  I am 6 years old and I am in Year 2 I am going to talk to you today about Cerebral Palsy. Today is World Cerebral Palsy Day!</vt:lpstr>
      <vt:lpstr>About Cerebral palsy (CP)</vt:lpstr>
      <vt:lpstr>All about me!</vt:lpstr>
      <vt:lpstr>Things that help me...</vt:lpstr>
      <vt:lpstr>I play lots of sports and exercise</vt:lpstr>
      <vt:lpstr>Physio</vt:lpstr>
      <vt:lpstr>Fundraising</vt:lpstr>
      <vt:lpstr>World CP Day!</vt:lpstr>
      <vt:lpstr>Thank you for listening.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Tom Higginbottom</dc:creator>
  <cp:lastModifiedBy>11001, head</cp:lastModifiedBy>
  <cp:revision>1</cp:revision>
  <dcterms:created xsi:type="dcterms:W3CDTF">2023-10-02T16:50:51Z</dcterms:created>
  <dcterms:modified xsi:type="dcterms:W3CDTF">2023-10-06T07:55:31Z</dcterms:modified>
</cp:coreProperties>
</file>